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7" r:id="rId1"/>
  </p:sldMasterIdLst>
  <p:notesMasterIdLst>
    <p:notesMasterId r:id="rId23"/>
  </p:notesMasterIdLst>
  <p:sldIdLst>
    <p:sldId id="256" r:id="rId2"/>
    <p:sldId id="281" r:id="rId3"/>
    <p:sldId id="267" r:id="rId4"/>
    <p:sldId id="264" r:id="rId5"/>
    <p:sldId id="257" r:id="rId6"/>
    <p:sldId id="258" r:id="rId7"/>
    <p:sldId id="276" r:id="rId8"/>
    <p:sldId id="259" r:id="rId9"/>
    <p:sldId id="263" r:id="rId10"/>
    <p:sldId id="275" r:id="rId11"/>
    <p:sldId id="268" r:id="rId12"/>
    <p:sldId id="269" r:id="rId13"/>
    <p:sldId id="270" r:id="rId14"/>
    <p:sldId id="277" r:id="rId15"/>
    <p:sldId id="271" r:id="rId16"/>
    <p:sldId id="272" r:id="rId17"/>
    <p:sldId id="273" r:id="rId18"/>
    <p:sldId id="278" r:id="rId19"/>
    <p:sldId id="265" r:id="rId20"/>
    <p:sldId id="280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008E3B6-E63B-E34F-8522-7C4A2AFC7F15}">
          <p14:sldIdLst>
            <p14:sldId id="256"/>
            <p14:sldId id="281"/>
            <p14:sldId id="267"/>
            <p14:sldId id="264"/>
            <p14:sldId id="257"/>
            <p14:sldId id="258"/>
            <p14:sldId id="276"/>
            <p14:sldId id="259"/>
            <p14:sldId id="263"/>
            <p14:sldId id="275"/>
            <p14:sldId id="268"/>
            <p14:sldId id="269"/>
            <p14:sldId id="270"/>
            <p14:sldId id="277"/>
            <p14:sldId id="271"/>
            <p14:sldId id="272"/>
            <p14:sldId id="273"/>
            <p14:sldId id="278"/>
            <p14:sldId id="265"/>
            <p14:sldId id="280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874" autoAdjust="0"/>
    <p:restoredTop sz="94660"/>
  </p:normalViewPr>
  <p:slideViewPr>
    <p:cSldViewPr snapToGrid="0">
      <p:cViewPr varScale="1">
        <p:scale>
          <a:sx n="45" d="100"/>
          <a:sy n="45" d="100"/>
        </p:scale>
        <p:origin x="5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31441-E1A9-4108-93E5-748EA5BD6DD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B0CFF-C9C2-4EAB-905F-FED4F652C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5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6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5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160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495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138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69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181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5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37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4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7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66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5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8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29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7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2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98A6FC-6066-4637-851D-77A7F52305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OCCUPATIONAL TELEMEDICNE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002FD8-C588-4411-9A65-E881ABFEE5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MIDSOUTH WORKERS’ COMPENSATION MEETING</a:t>
            </a:r>
          </a:p>
          <a:p>
            <a:r>
              <a:rPr lang="en-US" dirty="0"/>
              <a:t>FEBRUARY 15,2019</a:t>
            </a:r>
          </a:p>
          <a:p>
            <a:r>
              <a:rPr lang="en-US" dirty="0"/>
              <a:t>DAVID K. TUTOR, MD, </a:t>
            </a:r>
          </a:p>
          <a:p>
            <a:r>
              <a:rPr lang="en-US" dirty="0"/>
              <a:t>PRESIDENT/MEDICAL DIRECTOR TAP TO TREAT OCCUPATIONAL TELEMEDICINE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C0766C-B6C9-4CB2-A91B-35D5DFE74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591" y="127935"/>
            <a:ext cx="2851409" cy="12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5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AECA0C-5C5B-4463-B997-DAEF8BA2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a Telemedicine Provider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393C9A26-516B-4170-97C1-BD22D8F93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9600" dirty="0"/>
              <a:t>            </a:t>
            </a:r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endParaRPr lang="en-US" sz="9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dirty="0"/>
              <a:t>My purpose is to provide </a:t>
            </a:r>
            <a:r>
              <a:rPr lang="en-US" sz="9600" b="1" dirty="0"/>
              <a:t>VIRTUAL MANAGEMENT </a:t>
            </a:r>
            <a:r>
              <a:rPr lang="en-US" sz="9600" dirty="0"/>
              <a:t>of work related conditions from injury to MMI</a:t>
            </a:r>
          </a:p>
          <a:p>
            <a:r>
              <a:rPr lang="en-US" sz="9600" dirty="0"/>
              <a:t>Two criteria must be met for the ATP to be virtual:</a:t>
            </a:r>
          </a:p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9600" dirty="0">
                <a:solidFill>
                  <a:schemeClr val="accent1"/>
                </a:solidFill>
              </a:rPr>
              <a:t>1.</a:t>
            </a:r>
            <a:r>
              <a:rPr lang="en-US" sz="9600" dirty="0"/>
              <a:t>    The medical condition must be appropriate for virtual management</a:t>
            </a:r>
          </a:p>
          <a:p>
            <a:pPr marL="0" indent="0">
              <a:buNone/>
            </a:pPr>
            <a:r>
              <a:rPr lang="en-US" sz="9600" dirty="0"/>
              <a:t>	</a:t>
            </a:r>
            <a:r>
              <a:rPr lang="en-US" sz="9600" dirty="0">
                <a:solidFill>
                  <a:schemeClr val="accent1"/>
                </a:solidFill>
              </a:rPr>
              <a:t>2.    </a:t>
            </a:r>
            <a:r>
              <a:rPr lang="en-US" sz="9600" dirty="0"/>
              <a:t>Virtual management must meet the expectations of the injured 				employee</a:t>
            </a:r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dirty="0"/>
              <a:t>My goal is to achieve an excellent outcome for the injured employee while meeting the employer’s expectations</a:t>
            </a:r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dirty="0"/>
              <a:t>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A4FE8ED-2118-48A6-B108-7B463D73A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467" y="5888655"/>
            <a:ext cx="1247226" cy="8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1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1716DCD9-E31D-DA47-B43E-0AD4EE1A6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happens in the Emergency Department…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130B3CFB-40DD-1D4A-BB93-9712857DC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ED’s are necessary, but…</a:t>
            </a:r>
          </a:p>
          <a:p>
            <a:r>
              <a:rPr lang="en-US" sz="2800" dirty="0"/>
              <a:t>Injured employees too often receive “knee jerk” referrals to an ED for conditions that do not require that level of care</a:t>
            </a:r>
          </a:p>
          <a:p>
            <a:r>
              <a:rPr lang="en-US" sz="2800" dirty="0"/>
              <a:t>Unnecessary ED visits carry a high cost burden for Worker’s Compensation</a:t>
            </a:r>
          </a:p>
          <a:p>
            <a:r>
              <a:rPr lang="en-US" sz="2800" dirty="0"/>
              <a:t>24/7 Telemedicine virtual onsite clinic will most often eliminate the inappropriate ED referrals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231257-5667-47F5-A54E-7C4AFB988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467" y="5888655"/>
            <a:ext cx="1247226" cy="8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77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ED165E-D5EA-AD4C-B461-84031B5E1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By eliminating the ED visit, Telemedicine can help the employee and employer: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EE0C73-10CA-E640-B89F-7AE0D761A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881" y="2033081"/>
            <a:ext cx="9927142" cy="3758119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3200" dirty="0"/>
              <a:t>Save the ED charge</a:t>
            </a:r>
          </a:p>
          <a:p>
            <a:r>
              <a:rPr lang="en-US" sz="3200" dirty="0"/>
              <a:t>Avoid “obligatory” prescriptions</a:t>
            </a:r>
          </a:p>
          <a:p>
            <a:r>
              <a:rPr lang="en-US" sz="3200" dirty="0"/>
              <a:t>Avoid “obligatory” restricted days and lost time</a:t>
            </a:r>
          </a:p>
          <a:p>
            <a:r>
              <a:rPr lang="en-US" sz="3200" dirty="0"/>
              <a:t>Avoid potential for unnecessary testing and referrals</a:t>
            </a:r>
          </a:p>
          <a:p>
            <a:r>
              <a:rPr lang="en-US" sz="3200" dirty="0"/>
              <a:t>Avoid transportation issues</a:t>
            </a:r>
          </a:p>
          <a:p>
            <a:r>
              <a:rPr lang="en-US" sz="3200" dirty="0"/>
              <a:t>Avoid the inconvenience and lost productivity of waiting</a:t>
            </a:r>
          </a:p>
          <a:p>
            <a:r>
              <a:rPr lang="en-US" sz="3200" dirty="0"/>
              <a:t>Avoid exposures to infectious illness and other ED “situations”</a:t>
            </a:r>
          </a:p>
          <a:p>
            <a:r>
              <a:rPr lang="en-US" sz="3200" dirty="0"/>
              <a:t>Avoid communication gaps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6FE03B-13DF-403E-A0D3-62E3DEB1A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467" y="5888655"/>
            <a:ext cx="1247226" cy="8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23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187E18-98EF-814D-A14B-934A126EF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about the Walk In Clinic?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766119-8F77-C947-AAF7-68F2D5CED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Most rural areas do not have occupational health clinics</a:t>
            </a:r>
          </a:p>
          <a:p>
            <a:r>
              <a:rPr lang="en-US" dirty="0"/>
              <a:t>Injured employees are commonly referred to Family Docs and Walk In Clinics in these areas</a:t>
            </a:r>
          </a:p>
          <a:p>
            <a:r>
              <a:rPr lang="en-US" dirty="0"/>
              <a:t>WC patients receive “primary care/urgent care” treatment when in fact they need to be treated differently—more aggressively—to achieve desired outcome</a:t>
            </a:r>
          </a:p>
          <a:p>
            <a:r>
              <a:rPr lang="en-US" dirty="0"/>
              <a:t> Result—higher cost, more medications, more restricted days and lost time plus higher OSHA </a:t>
            </a:r>
            <a:r>
              <a:rPr lang="en-US" dirty="0" err="1"/>
              <a:t>recordability</a:t>
            </a:r>
            <a:r>
              <a:rPr lang="en-US" dirty="0"/>
              <a:t> rates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0922E8-3AFC-474B-A389-41330BDD4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467" y="5888655"/>
            <a:ext cx="1247226" cy="8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50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0B45A-3EA3-4706-B37B-9972C9EF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PRIZE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E554CB-DD02-4E82-808E-DC988E0E9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dirty="0"/>
              <a:t>WHAT IS</a:t>
            </a:r>
            <a:r>
              <a:rPr lang="en-US" sz="4000" dirty="0">
                <a:solidFill>
                  <a:schemeClr val="tx1"/>
                </a:solidFill>
              </a:rPr>
              <a:t> ONE OF THE MANY BENEFITS OF OCCUPATIONAL TELEMEDICINE?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70B4322-FAA6-4C85-91FA-DCBE935EE166}"/>
              </a:ext>
            </a:extLst>
          </p:cNvPr>
          <p:cNvGrpSpPr/>
          <p:nvPr/>
        </p:nvGrpSpPr>
        <p:grpSpPr>
          <a:xfrm>
            <a:off x="10384789" y="5562600"/>
            <a:ext cx="1807211" cy="1038339"/>
            <a:chOff x="0" y="0"/>
            <a:chExt cx="5029199" cy="2203868"/>
          </a:xfrm>
        </p:grpSpPr>
        <p:sp>
          <p:nvSpPr>
            <p:cNvPr id="5" name="Shape 6">
              <a:extLst>
                <a:ext uri="{FF2B5EF4-FFF2-40B4-BE49-F238E27FC236}">
                  <a16:creationId xmlns:a16="http://schemas.microsoft.com/office/drawing/2014/main" xmlns="" id="{2AF83685-1A99-4CCF-B8C0-BBC77A2940FF}"/>
                </a:ext>
              </a:extLst>
            </p:cNvPr>
            <p:cNvSpPr/>
            <p:nvPr/>
          </p:nvSpPr>
          <p:spPr>
            <a:xfrm>
              <a:off x="579460" y="2092899"/>
              <a:ext cx="57023" cy="110969"/>
            </a:xfrm>
            <a:custGeom>
              <a:avLst/>
              <a:gdLst/>
              <a:ahLst/>
              <a:cxnLst/>
              <a:rect l="0" t="0" r="0" b="0"/>
              <a:pathLst>
                <a:path w="57023" h="110969">
                  <a:moveTo>
                    <a:pt x="57023" y="0"/>
                  </a:moveTo>
                  <a:lnTo>
                    <a:pt x="57023" y="21783"/>
                  </a:lnTo>
                  <a:lnTo>
                    <a:pt x="56871" y="21751"/>
                  </a:lnTo>
                  <a:cubicBezTo>
                    <a:pt x="52057" y="21751"/>
                    <a:pt x="47701" y="22628"/>
                    <a:pt x="43764" y="24355"/>
                  </a:cubicBezTo>
                  <a:cubicBezTo>
                    <a:pt x="39827" y="26095"/>
                    <a:pt x="36462" y="28495"/>
                    <a:pt x="33642" y="31556"/>
                  </a:cubicBezTo>
                  <a:cubicBezTo>
                    <a:pt x="30836" y="34629"/>
                    <a:pt x="28639" y="38172"/>
                    <a:pt x="27051" y="42224"/>
                  </a:cubicBezTo>
                  <a:cubicBezTo>
                    <a:pt x="25476" y="46250"/>
                    <a:pt x="24676" y="50568"/>
                    <a:pt x="24676" y="55165"/>
                  </a:cubicBezTo>
                  <a:lnTo>
                    <a:pt x="24676" y="55483"/>
                  </a:lnTo>
                  <a:cubicBezTo>
                    <a:pt x="24676" y="60067"/>
                    <a:pt x="25476" y="64423"/>
                    <a:pt x="27051" y="68513"/>
                  </a:cubicBezTo>
                  <a:cubicBezTo>
                    <a:pt x="28639" y="72590"/>
                    <a:pt x="30899" y="76158"/>
                    <a:pt x="33795" y="79244"/>
                  </a:cubicBezTo>
                  <a:cubicBezTo>
                    <a:pt x="36716" y="82305"/>
                    <a:pt x="40132" y="84731"/>
                    <a:pt x="44082" y="86509"/>
                  </a:cubicBezTo>
                  <a:lnTo>
                    <a:pt x="57023" y="89170"/>
                  </a:lnTo>
                  <a:lnTo>
                    <a:pt x="57023" y="110940"/>
                  </a:lnTo>
                  <a:lnTo>
                    <a:pt x="56871" y="110969"/>
                  </a:lnTo>
                  <a:cubicBezTo>
                    <a:pt x="48590" y="110969"/>
                    <a:pt x="40970" y="109496"/>
                    <a:pt x="34036" y="106600"/>
                  </a:cubicBezTo>
                  <a:cubicBezTo>
                    <a:pt x="27076" y="103679"/>
                    <a:pt x="21069" y="99755"/>
                    <a:pt x="16015" y="94789"/>
                  </a:cubicBezTo>
                  <a:cubicBezTo>
                    <a:pt x="10960" y="89849"/>
                    <a:pt x="7023" y="84007"/>
                    <a:pt x="4216" y="77314"/>
                  </a:cubicBezTo>
                  <a:cubicBezTo>
                    <a:pt x="1397" y="70621"/>
                    <a:pt x="0" y="63446"/>
                    <a:pt x="0" y="55775"/>
                  </a:cubicBezTo>
                  <a:lnTo>
                    <a:pt x="0" y="55483"/>
                  </a:lnTo>
                  <a:cubicBezTo>
                    <a:pt x="0" y="47799"/>
                    <a:pt x="1422" y="40636"/>
                    <a:pt x="4293" y="33931"/>
                  </a:cubicBezTo>
                  <a:cubicBezTo>
                    <a:pt x="7137" y="27238"/>
                    <a:pt x="11112" y="21358"/>
                    <a:pt x="16167" y="16316"/>
                  </a:cubicBezTo>
                  <a:cubicBezTo>
                    <a:pt x="21234" y="11236"/>
                    <a:pt x="27254" y="7273"/>
                    <a:pt x="34252" y="4340"/>
                  </a:cubicBezTo>
                  <a:lnTo>
                    <a:pt x="570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Shape 7">
              <a:extLst>
                <a:ext uri="{FF2B5EF4-FFF2-40B4-BE49-F238E27FC236}">
                  <a16:creationId xmlns:a16="http://schemas.microsoft.com/office/drawing/2014/main" xmlns="" id="{D195D196-2260-4F75-BDA0-86EE34F42D35}"/>
                </a:ext>
              </a:extLst>
            </p:cNvPr>
            <p:cNvSpPr/>
            <p:nvPr/>
          </p:nvSpPr>
          <p:spPr>
            <a:xfrm>
              <a:off x="636483" y="2092870"/>
              <a:ext cx="57023" cy="110969"/>
            </a:xfrm>
            <a:custGeom>
              <a:avLst/>
              <a:gdLst/>
              <a:ahLst/>
              <a:cxnLst/>
              <a:rect l="0" t="0" r="0" b="0"/>
              <a:pathLst>
                <a:path w="57023" h="110969">
                  <a:moveTo>
                    <a:pt x="152" y="0"/>
                  </a:moveTo>
                  <a:cubicBezTo>
                    <a:pt x="8433" y="0"/>
                    <a:pt x="16053" y="1460"/>
                    <a:pt x="23000" y="4369"/>
                  </a:cubicBezTo>
                  <a:cubicBezTo>
                    <a:pt x="29947" y="7302"/>
                    <a:pt x="35954" y="11227"/>
                    <a:pt x="41008" y="16180"/>
                  </a:cubicBezTo>
                  <a:cubicBezTo>
                    <a:pt x="46063" y="21145"/>
                    <a:pt x="50000" y="26962"/>
                    <a:pt x="52807" y="33668"/>
                  </a:cubicBezTo>
                  <a:cubicBezTo>
                    <a:pt x="55626" y="40348"/>
                    <a:pt x="57023" y="47536"/>
                    <a:pt x="57023" y="55194"/>
                  </a:cubicBezTo>
                  <a:lnTo>
                    <a:pt x="57023" y="55512"/>
                  </a:lnTo>
                  <a:cubicBezTo>
                    <a:pt x="57023" y="63170"/>
                    <a:pt x="55601" y="70358"/>
                    <a:pt x="52730" y="77038"/>
                  </a:cubicBezTo>
                  <a:cubicBezTo>
                    <a:pt x="49873" y="83731"/>
                    <a:pt x="45910" y="89598"/>
                    <a:pt x="40856" y="94679"/>
                  </a:cubicBezTo>
                  <a:cubicBezTo>
                    <a:pt x="35789" y="99733"/>
                    <a:pt x="29769" y="103708"/>
                    <a:pt x="22771" y="106629"/>
                  </a:cubicBezTo>
                  <a:lnTo>
                    <a:pt x="0" y="110969"/>
                  </a:lnTo>
                  <a:lnTo>
                    <a:pt x="0" y="89199"/>
                  </a:lnTo>
                  <a:lnTo>
                    <a:pt x="152" y="89230"/>
                  </a:lnTo>
                  <a:cubicBezTo>
                    <a:pt x="4851" y="89230"/>
                    <a:pt x="9195" y="88354"/>
                    <a:pt x="13183" y="86627"/>
                  </a:cubicBezTo>
                  <a:cubicBezTo>
                    <a:pt x="17170" y="84887"/>
                    <a:pt x="20561" y="82486"/>
                    <a:pt x="23381" y="79413"/>
                  </a:cubicBezTo>
                  <a:cubicBezTo>
                    <a:pt x="26200" y="76352"/>
                    <a:pt x="28385" y="72796"/>
                    <a:pt x="29972" y="68770"/>
                  </a:cubicBezTo>
                  <a:cubicBezTo>
                    <a:pt x="31560" y="64719"/>
                    <a:pt x="32347" y="60401"/>
                    <a:pt x="32347" y="55804"/>
                  </a:cubicBezTo>
                  <a:lnTo>
                    <a:pt x="32347" y="55512"/>
                  </a:lnTo>
                  <a:cubicBezTo>
                    <a:pt x="32347" y="50889"/>
                    <a:pt x="31560" y="46545"/>
                    <a:pt x="29972" y="42469"/>
                  </a:cubicBezTo>
                  <a:cubicBezTo>
                    <a:pt x="28385" y="38379"/>
                    <a:pt x="26137" y="34811"/>
                    <a:pt x="23228" y="31737"/>
                  </a:cubicBezTo>
                  <a:cubicBezTo>
                    <a:pt x="20320" y="28677"/>
                    <a:pt x="16866" y="26251"/>
                    <a:pt x="12878" y="24460"/>
                  </a:cubicBezTo>
                  <a:lnTo>
                    <a:pt x="0" y="21812"/>
                  </a:lnTo>
                  <a:lnTo>
                    <a:pt x="0" y="29"/>
                  </a:lnTo>
                  <a:lnTo>
                    <a:pt x="1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Shape 8">
              <a:extLst>
                <a:ext uri="{FF2B5EF4-FFF2-40B4-BE49-F238E27FC236}">
                  <a16:creationId xmlns:a16="http://schemas.microsoft.com/office/drawing/2014/main" xmlns="" id="{0434DCEB-E223-49E0-99C9-4B06878538BF}"/>
                </a:ext>
              </a:extLst>
            </p:cNvPr>
            <p:cNvSpPr/>
            <p:nvPr/>
          </p:nvSpPr>
          <p:spPr>
            <a:xfrm>
              <a:off x="764950" y="2092873"/>
              <a:ext cx="99035" cy="110985"/>
            </a:xfrm>
            <a:custGeom>
              <a:avLst/>
              <a:gdLst/>
              <a:ahLst/>
              <a:cxnLst/>
              <a:rect l="0" t="0" r="0" b="0"/>
              <a:pathLst>
                <a:path w="99035" h="110985">
                  <a:moveTo>
                    <a:pt x="55944" y="0"/>
                  </a:moveTo>
                  <a:cubicBezTo>
                    <a:pt x="60960" y="0"/>
                    <a:pt x="65532" y="406"/>
                    <a:pt x="69660" y="1232"/>
                  </a:cubicBezTo>
                  <a:cubicBezTo>
                    <a:pt x="73800" y="2045"/>
                    <a:pt x="77559" y="3175"/>
                    <a:pt x="80937" y="4610"/>
                  </a:cubicBezTo>
                  <a:cubicBezTo>
                    <a:pt x="84315" y="6032"/>
                    <a:pt x="87427" y="7772"/>
                    <a:pt x="90284" y="9817"/>
                  </a:cubicBezTo>
                  <a:cubicBezTo>
                    <a:pt x="93155" y="11862"/>
                    <a:pt x="95809" y="14110"/>
                    <a:pt x="98260" y="16561"/>
                  </a:cubicBezTo>
                  <a:lnTo>
                    <a:pt x="83236" y="33884"/>
                  </a:lnTo>
                  <a:cubicBezTo>
                    <a:pt x="79045" y="30099"/>
                    <a:pt x="74790" y="27140"/>
                    <a:pt x="70447" y="24994"/>
                  </a:cubicBezTo>
                  <a:cubicBezTo>
                    <a:pt x="66091" y="22847"/>
                    <a:pt x="61201" y="21780"/>
                    <a:pt x="55791" y="21780"/>
                  </a:cubicBezTo>
                  <a:cubicBezTo>
                    <a:pt x="51295" y="21780"/>
                    <a:pt x="47130" y="22644"/>
                    <a:pt x="43307" y="24384"/>
                  </a:cubicBezTo>
                  <a:cubicBezTo>
                    <a:pt x="39472" y="26124"/>
                    <a:pt x="36170" y="28511"/>
                    <a:pt x="33414" y="31585"/>
                  </a:cubicBezTo>
                  <a:cubicBezTo>
                    <a:pt x="30658" y="34658"/>
                    <a:pt x="28512" y="38202"/>
                    <a:pt x="26975" y="42240"/>
                  </a:cubicBezTo>
                  <a:cubicBezTo>
                    <a:pt x="25451" y="46279"/>
                    <a:pt x="24676" y="50597"/>
                    <a:pt x="24676" y="55194"/>
                  </a:cubicBezTo>
                  <a:lnTo>
                    <a:pt x="24676" y="55499"/>
                  </a:lnTo>
                  <a:cubicBezTo>
                    <a:pt x="24676" y="60096"/>
                    <a:pt x="25451" y="64440"/>
                    <a:pt x="26975" y="68542"/>
                  </a:cubicBezTo>
                  <a:cubicBezTo>
                    <a:pt x="28512" y="72618"/>
                    <a:pt x="30632" y="76187"/>
                    <a:pt x="33338" y="79261"/>
                  </a:cubicBezTo>
                  <a:cubicBezTo>
                    <a:pt x="36055" y="82334"/>
                    <a:pt x="39319" y="84760"/>
                    <a:pt x="43142" y="86538"/>
                  </a:cubicBezTo>
                  <a:cubicBezTo>
                    <a:pt x="46977" y="88329"/>
                    <a:pt x="51194" y="89230"/>
                    <a:pt x="55791" y="89230"/>
                  </a:cubicBezTo>
                  <a:cubicBezTo>
                    <a:pt x="61925" y="89230"/>
                    <a:pt x="67107" y="88100"/>
                    <a:pt x="71349" y="85852"/>
                  </a:cubicBezTo>
                  <a:cubicBezTo>
                    <a:pt x="75590" y="83604"/>
                    <a:pt x="79807" y="80543"/>
                    <a:pt x="83998" y="76644"/>
                  </a:cubicBezTo>
                  <a:lnTo>
                    <a:pt x="99035" y="91834"/>
                  </a:lnTo>
                  <a:cubicBezTo>
                    <a:pt x="96266" y="94793"/>
                    <a:pt x="93396" y="97460"/>
                    <a:pt x="90437" y="99809"/>
                  </a:cubicBezTo>
                  <a:cubicBezTo>
                    <a:pt x="87478" y="102159"/>
                    <a:pt x="84239" y="104165"/>
                    <a:pt x="80696" y="105854"/>
                  </a:cubicBezTo>
                  <a:cubicBezTo>
                    <a:pt x="77178" y="107543"/>
                    <a:pt x="73317" y="108826"/>
                    <a:pt x="69126" y="109690"/>
                  </a:cubicBezTo>
                  <a:cubicBezTo>
                    <a:pt x="64935" y="110554"/>
                    <a:pt x="60236" y="110985"/>
                    <a:pt x="55029" y="110985"/>
                  </a:cubicBezTo>
                  <a:cubicBezTo>
                    <a:pt x="47155" y="110985"/>
                    <a:pt x="39853" y="109563"/>
                    <a:pt x="33096" y="106705"/>
                  </a:cubicBezTo>
                  <a:cubicBezTo>
                    <a:pt x="26365" y="103835"/>
                    <a:pt x="20536" y="99924"/>
                    <a:pt x="15634" y="94971"/>
                  </a:cubicBezTo>
                  <a:cubicBezTo>
                    <a:pt x="10732" y="90018"/>
                    <a:pt x="6896" y="84163"/>
                    <a:pt x="4128" y="77419"/>
                  </a:cubicBezTo>
                  <a:cubicBezTo>
                    <a:pt x="1372" y="70688"/>
                    <a:pt x="0" y="63462"/>
                    <a:pt x="0" y="55804"/>
                  </a:cubicBezTo>
                  <a:lnTo>
                    <a:pt x="0" y="55499"/>
                  </a:lnTo>
                  <a:cubicBezTo>
                    <a:pt x="0" y="47828"/>
                    <a:pt x="1372" y="40653"/>
                    <a:pt x="4128" y="33960"/>
                  </a:cubicBezTo>
                  <a:cubicBezTo>
                    <a:pt x="6896" y="27267"/>
                    <a:pt x="10732" y="21387"/>
                    <a:pt x="15634" y="16332"/>
                  </a:cubicBezTo>
                  <a:cubicBezTo>
                    <a:pt x="20536" y="11265"/>
                    <a:pt x="26416" y="7290"/>
                    <a:pt x="33261" y="4369"/>
                  </a:cubicBezTo>
                  <a:cubicBezTo>
                    <a:pt x="40107" y="1448"/>
                    <a:pt x="47676" y="0"/>
                    <a:pt x="5594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Shape 9">
              <a:extLst>
                <a:ext uri="{FF2B5EF4-FFF2-40B4-BE49-F238E27FC236}">
                  <a16:creationId xmlns:a16="http://schemas.microsoft.com/office/drawing/2014/main" xmlns="" id="{81EC3621-D3FC-4C30-B508-9453977E943C}"/>
                </a:ext>
              </a:extLst>
            </p:cNvPr>
            <p:cNvSpPr/>
            <p:nvPr/>
          </p:nvSpPr>
          <p:spPr>
            <a:xfrm>
              <a:off x="933262" y="2092873"/>
              <a:ext cx="99035" cy="110985"/>
            </a:xfrm>
            <a:custGeom>
              <a:avLst/>
              <a:gdLst/>
              <a:ahLst/>
              <a:cxnLst/>
              <a:rect l="0" t="0" r="0" b="0"/>
              <a:pathLst>
                <a:path w="99035" h="110985">
                  <a:moveTo>
                    <a:pt x="55956" y="0"/>
                  </a:moveTo>
                  <a:cubicBezTo>
                    <a:pt x="60973" y="0"/>
                    <a:pt x="65532" y="406"/>
                    <a:pt x="69672" y="1232"/>
                  </a:cubicBezTo>
                  <a:cubicBezTo>
                    <a:pt x="73812" y="2045"/>
                    <a:pt x="77572" y="3175"/>
                    <a:pt x="80937" y="4610"/>
                  </a:cubicBezTo>
                  <a:cubicBezTo>
                    <a:pt x="84328" y="6032"/>
                    <a:pt x="87440" y="7772"/>
                    <a:pt x="90297" y="9817"/>
                  </a:cubicBezTo>
                  <a:cubicBezTo>
                    <a:pt x="93155" y="11862"/>
                    <a:pt x="95822" y="14110"/>
                    <a:pt x="98260" y="16561"/>
                  </a:cubicBezTo>
                  <a:lnTo>
                    <a:pt x="83249" y="33884"/>
                  </a:lnTo>
                  <a:cubicBezTo>
                    <a:pt x="79045" y="30099"/>
                    <a:pt x="74790" y="27140"/>
                    <a:pt x="70447" y="24994"/>
                  </a:cubicBezTo>
                  <a:cubicBezTo>
                    <a:pt x="66104" y="22847"/>
                    <a:pt x="61214" y="21780"/>
                    <a:pt x="55791" y="21780"/>
                  </a:cubicBezTo>
                  <a:cubicBezTo>
                    <a:pt x="51308" y="21780"/>
                    <a:pt x="47142" y="22644"/>
                    <a:pt x="43307" y="24384"/>
                  </a:cubicBezTo>
                  <a:cubicBezTo>
                    <a:pt x="39472" y="26124"/>
                    <a:pt x="36170" y="28511"/>
                    <a:pt x="33426" y="31585"/>
                  </a:cubicBezTo>
                  <a:cubicBezTo>
                    <a:pt x="30671" y="34658"/>
                    <a:pt x="28512" y="38202"/>
                    <a:pt x="26988" y="42240"/>
                  </a:cubicBezTo>
                  <a:cubicBezTo>
                    <a:pt x="25451" y="46279"/>
                    <a:pt x="24676" y="50597"/>
                    <a:pt x="24676" y="55194"/>
                  </a:cubicBezTo>
                  <a:lnTo>
                    <a:pt x="24676" y="55499"/>
                  </a:lnTo>
                  <a:cubicBezTo>
                    <a:pt x="24676" y="60096"/>
                    <a:pt x="25451" y="64440"/>
                    <a:pt x="26988" y="68542"/>
                  </a:cubicBezTo>
                  <a:cubicBezTo>
                    <a:pt x="28512" y="72618"/>
                    <a:pt x="30632" y="76187"/>
                    <a:pt x="33350" y="79261"/>
                  </a:cubicBezTo>
                  <a:cubicBezTo>
                    <a:pt x="36055" y="82334"/>
                    <a:pt x="39332" y="84760"/>
                    <a:pt x="43155" y="86538"/>
                  </a:cubicBezTo>
                  <a:cubicBezTo>
                    <a:pt x="46990" y="88329"/>
                    <a:pt x="51206" y="89230"/>
                    <a:pt x="55791" y="89230"/>
                  </a:cubicBezTo>
                  <a:cubicBezTo>
                    <a:pt x="61938" y="89230"/>
                    <a:pt x="67120" y="88100"/>
                    <a:pt x="71361" y="85852"/>
                  </a:cubicBezTo>
                  <a:cubicBezTo>
                    <a:pt x="75603" y="83604"/>
                    <a:pt x="79820" y="80543"/>
                    <a:pt x="84011" y="76644"/>
                  </a:cubicBezTo>
                  <a:lnTo>
                    <a:pt x="99035" y="91834"/>
                  </a:lnTo>
                  <a:cubicBezTo>
                    <a:pt x="96266" y="94793"/>
                    <a:pt x="93409" y="97460"/>
                    <a:pt x="90449" y="99809"/>
                  </a:cubicBezTo>
                  <a:cubicBezTo>
                    <a:pt x="87490" y="102159"/>
                    <a:pt x="84239" y="104165"/>
                    <a:pt x="80709" y="105854"/>
                  </a:cubicBezTo>
                  <a:cubicBezTo>
                    <a:pt x="77191" y="107543"/>
                    <a:pt x="73330" y="108826"/>
                    <a:pt x="69139" y="109690"/>
                  </a:cubicBezTo>
                  <a:cubicBezTo>
                    <a:pt x="64948" y="110554"/>
                    <a:pt x="60249" y="110985"/>
                    <a:pt x="55042" y="110985"/>
                  </a:cubicBezTo>
                  <a:cubicBezTo>
                    <a:pt x="47168" y="110985"/>
                    <a:pt x="39865" y="109563"/>
                    <a:pt x="33109" y="106705"/>
                  </a:cubicBezTo>
                  <a:cubicBezTo>
                    <a:pt x="26365" y="103835"/>
                    <a:pt x="20536" y="99924"/>
                    <a:pt x="15634" y="94971"/>
                  </a:cubicBezTo>
                  <a:cubicBezTo>
                    <a:pt x="10744" y="90018"/>
                    <a:pt x="6896" y="84163"/>
                    <a:pt x="4140" y="77419"/>
                  </a:cubicBezTo>
                  <a:cubicBezTo>
                    <a:pt x="1384" y="70688"/>
                    <a:pt x="0" y="63462"/>
                    <a:pt x="0" y="55804"/>
                  </a:cubicBezTo>
                  <a:lnTo>
                    <a:pt x="0" y="55499"/>
                  </a:lnTo>
                  <a:cubicBezTo>
                    <a:pt x="0" y="47828"/>
                    <a:pt x="1384" y="40653"/>
                    <a:pt x="4140" y="33960"/>
                  </a:cubicBezTo>
                  <a:cubicBezTo>
                    <a:pt x="6896" y="27267"/>
                    <a:pt x="10744" y="21387"/>
                    <a:pt x="15634" y="16332"/>
                  </a:cubicBezTo>
                  <a:cubicBezTo>
                    <a:pt x="20536" y="11265"/>
                    <a:pt x="26416" y="7290"/>
                    <a:pt x="33274" y="4369"/>
                  </a:cubicBezTo>
                  <a:cubicBezTo>
                    <a:pt x="40107" y="1448"/>
                    <a:pt x="47676" y="0"/>
                    <a:pt x="5595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Shape 10">
              <a:extLst>
                <a:ext uri="{FF2B5EF4-FFF2-40B4-BE49-F238E27FC236}">
                  <a16:creationId xmlns:a16="http://schemas.microsoft.com/office/drawing/2014/main" xmlns="" id="{4D91785C-B23C-41B6-A08D-74558488C02A}"/>
                </a:ext>
              </a:extLst>
            </p:cNvPr>
            <p:cNvSpPr/>
            <p:nvPr/>
          </p:nvSpPr>
          <p:spPr>
            <a:xfrm>
              <a:off x="1104647" y="2094722"/>
              <a:ext cx="93510" cy="108991"/>
            </a:xfrm>
            <a:custGeom>
              <a:avLst/>
              <a:gdLst/>
              <a:ahLst/>
              <a:cxnLst/>
              <a:rect l="0" t="0" r="0" b="0"/>
              <a:pathLst>
                <a:path w="93510" h="108991">
                  <a:moveTo>
                    <a:pt x="0" y="0"/>
                  </a:moveTo>
                  <a:lnTo>
                    <a:pt x="23609" y="0"/>
                  </a:lnTo>
                  <a:lnTo>
                    <a:pt x="23609" y="60693"/>
                  </a:lnTo>
                  <a:cubicBezTo>
                    <a:pt x="23609" y="69494"/>
                    <a:pt x="25667" y="76098"/>
                    <a:pt x="29756" y="80556"/>
                  </a:cubicBezTo>
                  <a:cubicBezTo>
                    <a:pt x="33833" y="85014"/>
                    <a:pt x="39497" y="87211"/>
                    <a:pt x="46761" y="87211"/>
                  </a:cubicBezTo>
                  <a:cubicBezTo>
                    <a:pt x="54013" y="87211"/>
                    <a:pt x="59690" y="85065"/>
                    <a:pt x="63779" y="80785"/>
                  </a:cubicBezTo>
                  <a:cubicBezTo>
                    <a:pt x="67869" y="76492"/>
                    <a:pt x="69913" y="70053"/>
                    <a:pt x="69913" y="61468"/>
                  </a:cubicBezTo>
                  <a:lnTo>
                    <a:pt x="69913" y="0"/>
                  </a:lnTo>
                  <a:lnTo>
                    <a:pt x="93510" y="0"/>
                  </a:lnTo>
                  <a:lnTo>
                    <a:pt x="93510" y="60553"/>
                  </a:lnTo>
                  <a:cubicBezTo>
                    <a:pt x="93510" y="68720"/>
                    <a:pt x="92418" y="75832"/>
                    <a:pt x="90233" y="81851"/>
                  </a:cubicBezTo>
                  <a:cubicBezTo>
                    <a:pt x="88024" y="87897"/>
                    <a:pt x="84887" y="92926"/>
                    <a:pt x="80797" y="96952"/>
                  </a:cubicBezTo>
                  <a:cubicBezTo>
                    <a:pt x="76708" y="100990"/>
                    <a:pt x="71755" y="104013"/>
                    <a:pt x="65926" y="105994"/>
                  </a:cubicBezTo>
                  <a:cubicBezTo>
                    <a:pt x="60109" y="108001"/>
                    <a:pt x="53607" y="108991"/>
                    <a:pt x="46444" y="108991"/>
                  </a:cubicBezTo>
                  <a:cubicBezTo>
                    <a:pt x="32055" y="108991"/>
                    <a:pt x="20701" y="105003"/>
                    <a:pt x="12433" y="97041"/>
                  </a:cubicBezTo>
                  <a:cubicBezTo>
                    <a:pt x="4140" y="89065"/>
                    <a:pt x="0" y="77152"/>
                    <a:pt x="0" y="61316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Shape 11">
              <a:extLst>
                <a:ext uri="{FF2B5EF4-FFF2-40B4-BE49-F238E27FC236}">
                  <a16:creationId xmlns:a16="http://schemas.microsoft.com/office/drawing/2014/main" xmlns="" id="{43BB1616-0F54-41A7-AF4B-8B7A2D748737}"/>
                </a:ext>
              </a:extLst>
            </p:cNvPr>
            <p:cNvSpPr/>
            <p:nvPr/>
          </p:nvSpPr>
          <p:spPr>
            <a:xfrm>
              <a:off x="1277422" y="2094729"/>
              <a:ext cx="42310" cy="107302"/>
            </a:xfrm>
            <a:custGeom>
              <a:avLst/>
              <a:gdLst/>
              <a:ahLst/>
              <a:cxnLst/>
              <a:rect l="0" t="0" r="0" b="0"/>
              <a:pathLst>
                <a:path w="42310" h="107302">
                  <a:moveTo>
                    <a:pt x="0" y="0"/>
                  </a:moveTo>
                  <a:lnTo>
                    <a:pt x="42310" y="0"/>
                  </a:lnTo>
                  <a:lnTo>
                    <a:pt x="42310" y="21434"/>
                  </a:lnTo>
                  <a:lnTo>
                    <a:pt x="41846" y="21298"/>
                  </a:lnTo>
                  <a:lnTo>
                    <a:pt x="23609" y="21298"/>
                  </a:lnTo>
                  <a:lnTo>
                    <a:pt x="23609" y="54102"/>
                  </a:lnTo>
                  <a:lnTo>
                    <a:pt x="42304" y="54102"/>
                  </a:lnTo>
                  <a:lnTo>
                    <a:pt x="42310" y="54100"/>
                  </a:lnTo>
                  <a:lnTo>
                    <a:pt x="42310" y="74999"/>
                  </a:lnTo>
                  <a:lnTo>
                    <a:pt x="41542" y="75108"/>
                  </a:lnTo>
                  <a:lnTo>
                    <a:pt x="23609" y="75108"/>
                  </a:lnTo>
                  <a:lnTo>
                    <a:pt x="23609" y="107302"/>
                  </a:lnTo>
                  <a:lnTo>
                    <a:pt x="0" y="1073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Shape 12">
              <a:extLst>
                <a:ext uri="{FF2B5EF4-FFF2-40B4-BE49-F238E27FC236}">
                  <a16:creationId xmlns:a16="http://schemas.microsoft.com/office/drawing/2014/main" xmlns="" id="{B1EB59D7-F180-4456-87B9-B8BD4FBFC0BC}"/>
                </a:ext>
              </a:extLst>
            </p:cNvPr>
            <p:cNvSpPr/>
            <p:nvPr/>
          </p:nvSpPr>
          <p:spPr>
            <a:xfrm>
              <a:off x="1319732" y="2094729"/>
              <a:ext cx="42615" cy="74999"/>
            </a:xfrm>
            <a:custGeom>
              <a:avLst/>
              <a:gdLst/>
              <a:ahLst/>
              <a:cxnLst/>
              <a:rect l="0" t="0" r="0" b="0"/>
              <a:pathLst>
                <a:path w="42615" h="74999">
                  <a:moveTo>
                    <a:pt x="0" y="0"/>
                  </a:moveTo>
                  <a:lnTo>
                    <a:pt x="1530" y="0"/>
                  </a:lnTo>
                  <a:cubicBezTo>
                    <a:pt x="7969" y="0"/>
                    <a:pt x="13710" y="889"/>
                    <a:pt x="18777" y="2667"/>
                  </a:cubicBezTo>
                  <a:cubicBezTo>
                    <a:pt x="23831" y="4458"/>
                    <a:pt x="28124" y="6985"/>
                    <a:pt x="31667" y="10262"/>
                  </a:cubicBezTo>
                  <a:cubicBezTo>
                    <a:pt x="35185" y="13526"/>
                    <a:pt x="37890" y="17450"/>
                    <a:pt x="39770" y="21984"/>
                  </a:cubicBezTo>
                  <a:cubicBezTo>
                    <a:pt x="41675" y="26530"/>
                    <a:pt x="42615" y="31572"/>
                    <a:pt x="42615" y="37084"/>
                  </a:cubicBezTo>
                  <a:lnTo>
                    <a:pt x="42615" y="37389"/>
                  </a:lnTo>
                  <a:cubicBezTo>
                    <a:pt x="42615" y="43624"/>
                    <a:pt x="41484" y="49098"/>
                    <a:pt x="39237" y="53797"/>
                  </a:cubicBezTo>
                  <a:cubicBezTo>
                    <a:pt x="36989" y="58496"/>
                    <a:pt x="33890" y="62433"/>
                    <a:pt x="29966" y="65608"/>
                  </a:cubicBezTo>
                  <a:cubicBezTo>
                    <a:pt x="26029" y="68770"/>
                    <a:pt x="21431" y="71145"/>
                    <a:pt x="16173" y="72720"/>
                  </a:cubicBezTo>
                  <a:lnTo>
                    <a:pt x="0" y="74999"/>
                  </a:lnTo>
                  <a:lnTo>
                    <a:pt x="0" y="54100"/>
                  </a:lnTo>
                  <a:lnTo>
                    <a:pt x="13786" y="49428"/>
                  </a:lnTo>
                  <a:cubicBezTo>
                    <a:pt x="17062" y="46304"/>
                    <a:pt x="18701" y="42456"/>
                    <a:pt x="18701" y="37846"/>
                  </a:cubicBezTo>
                  <a:lnTo>
                    <a:pt x="18701" y="37554"/>
                  </a:lnTo>
                  <a:cubicBezTo>
                    <a:pt x="18701" y="32233"/>
                    <a:pt x="16986" y="28194"/>
                    <a:pt x="13570" y="25425"/>
                  </a:cubicBezTo>
                  <a:lnTo>
                    <a:pt x="0" y="2143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Shape 13">
              <a:extLst>
                <a:ext uri="{FF2B5EF4-FFF2-40B4-BE49-F238E27FC236}">
                  <a16:creationId xmlns:a16="http://schemas.microsoft.com/office/drawing/2014/main" xmlns="" id="{D0794418-1B8F-4758-B89C-232D7A67E1AC}"/>
                </a:ext>
              </a:extLst>
            </p:cNvPr>
            <p:cNvSpPr/>
            <p:nvPr/>
          </p:nvSpPr>
          <p:spPr>
            <a:xfrm>
              <a:off x="1425807" y="2093949"/>
              <a:ext cx="56572" cy="108077"/>
            </a:xfrm>
            <a:custGeom>
              <a:avLst/>
              <a:gdLst/>
              <a:ahLst/>
              <a:cxnLst/>
              <a:rect l="0" t="0" r="0" b="0"/>
              <a:pathLst>
                <a:path w="56572" h="108077">
                  <a:moveTo>
                    <a:pt x="45987" y="0"/>
                  </a:moveTo>
                  <a:lnTo>
                    <a:pt x="56572" y="0"/>
                  </a:lnTo>
                  <a:lnTo>
                    <a:pt x="56572" y="28375"/>
                  </a:lnTo>
                  <a:lnTo>
                    <a:pt x="56566" y="28359"/>
                  </a:lnTo>
                  <a:lnTo>
                    <a:pt x="42316" y="63157"/>
                  </a:lnTo>
                  <a:lnTo>
                    <a:pt x="56572" y="63157"/>
                  </a:lnTo>
                  <a:lnTo>
                    <a:pt x="56572" y="84011"/>
                  </a:lnTo>
                  <a:lnTo>
                    <a:pt x="33884" y="84011"/>
                  </a:lnTo>
                  <a:lnTo>
                    <a:pt x="24067" y="108077"/>
                  </a:lnTo>
                  <a:lnTo>
                    <a:pt x="0" y="108077"/>
                  </a:lnTo>
                  <a:lnTo>
                    <a:pt x="4598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Shape 14">
              <a:extLst>
                <a:ext uri="{FF2B5EF4-FFF2-40B4-BE49-F238E27FC236}">
                  <a16:creationId xmlns:a16="http://schemas.microsoft.com/office/drawing/2014/main" xmlns="" id="{123A84DE-79E9-4326-95A9-7D0A785153B5}"/>
                </a:ext>
              </a:extLst>
            </p:cNvPr>
            <p:cNvSpPr/>
            <p:nvPr/>
          </p:nvSpPr>
          <p:spPr>
            <a:xfrm>
              <a:off x="1482380" y="2093949"/>
              <a:ext cx="57182" cy="108077"/>
            </a:xfrm>
            <a:custGeom>
              <a:avLst/>
              <a:gdLst/>
              <a:ahLst/>
              <a:cxnLst/>
              <a:rect l="0" t="0" r="0" b="0"/>
              <a:pathLst>
                <a:path w="57182" h="108077">
                  <a:moveTo>
                    <a:pt x="0" y="0"/>
                  </a:moveTo>
                  <a:lnTo>
                    <a:pt x="11195" y="0"/>
                  </a:lnTo>
                  <a:lnTo>
                    <a:pt x="57182" y="108077"/>
                  </a:lnTo>
                  <a:lnTo>
                    <a:pt x="32506" y="108077"/>
                  </a:lnTo>
                  <a:lnTo>
                    <a:pt x="22689" y="84011"/>
                  </a:lnTo>
                  <a:lnTo>
                    <a:pt x="0" y="84011"/>
                  </a:lnTo>
                  <a:lnTo>
                    <a:pt x="0" y="63157"/>
                  </a:lnTo>
                  <a:lnTo>
                    <a:pt x="14256" y="63157"/>
                  </a:lnTo>
                  <a:lnTo>
                    <a:pt x="0" y="283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Shape 15">
              <a:extLst>
                <a:ext uri="{FF2B5EF4-FFF2-40B4-BE49-F238E27FC236}">
                  <a16:creationId xmlns:a16="http://schemas.microsoft.com/office/drawing/2014/main" xmlns="" id="{51155AE6-B7D5-406B-B021-A13D04ED1ECA}"/>
                </a:ext>
              </a:extLst>
            </p:cNvPr>
            <p:cNvSpPr/>
            <p:nvPr/>
          </p:nvSpPr>
          <p:spPr>
            <a:xfrm>
              <a:off x="1603644" y="2094722"/>
              <a:ext cx="88913" cy="107302"/>
            </a:xfrm>
            <a:custGeom>
              <a:avLst/>
              <a:gdLst/>
              <a:ahLst/>
              <a:cxnLst/>
              <a:rect l="0" t="0" r="0" b="0"/>
              <a:pathLst>
                <a:path w="88913" h="107302">
                  <a:moveTo>
                    <a:pt x="0" y="0"/>
                  </a:moveTo>
                  <a:lnTo>
                    <a:pt x="88913" y="0"/>
                  </a:lnTo>
                  <a:lnTo>
                    <a:pt x="88913" y="21768"/>
                  </a:lnTo>
                  <a:lnTo>
                    <a:pt x="56261" y="21768"/>
                  </a:lnTo>
                  <a:lnTo>
                    <a:pt x="56261" y="107302"/>
                  </a:lnTo>
                  <a:lnTo>
                    <a:pt x="32639" y="107302"/>
                  </a:lnTo>
                  <a:lnTo>
                    <a:pt x="32639" y="21768"/>
                  </a:lnTo>
                  <a:lnTo>
                    <a:pt x="0" y="2176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Shape 244">
              <a:extLst>
                <a:ext uri="{FF2B5EF4-FFF2-40B4-BE49-F238E27FC236}">
                  <a16:creationId xmlns:a16="http://schemas.microsoft.com/office/drawing/2014/main" xmlns="" id="{F49F1B03-000B-4D57-95EE-FB6041051669}"/>
                </a:ext>
              </a:extLst>
            </p:cNvPr>
            <p:cNvSpPr/>
            <p:nvPr/>
          </p:nvSpPr>
          <p:spPr>
            <a:xfrm>
              <a:off x="1766895" y="2094720"/>
              <a:ext cx="23597" cy="107302"/>
            </a:xfrm>
            <a:custGeom>
              <a:avLst/>
              <a:gdLst/>
              <a:ahLst/>
              <a:cxnLst/>
              <a:rect l="0" t="0" r="0" b="0"/>
              <a:pathLst>
                <a:path w="23597" h="107302">
                  <a:moveTo>
                    <a:pt x="0" y="0"/>
                  </a:moveTo>
                  <a:lnTo>
                    <a:pt x="23597" y="0"/>
                  </a:lnTo>
                  <a:lnTo>
                    <a:pt x="23597" y="107302"/>
                  </a:lnTo>
                  <a:lnTo>
                    <a:pt x="0" y="10730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Shape 17">
              <a:extLst>
                <a:ext uri="{FF2B5EF4-FFF2-40B4-BE49-F238E27FC236}">
                  <a16:creationId xmlns:a16="http://schemas.microsoft.com/office/drawing/2014/main" xmlns="" id="{BE370558-08C0-456A-B9CD-93C017CA5A8B}"/>
                </a:ext>
              </a:extLst>
            </p:cNvPr>
            <p:cNvSpPr/>
            <p:nvPr/>
          </p:nvSpPr>
          <p:spPr>
            <a:xfrm>
              <a:off x="1867766" y="2092901"/>
              <a:ext cx="57023" cy="110966"/>
            </a:xfrm>
            <a:custGeom>
              <a:avLst/>
              <a:gdLst/>
              <a:ahLst/>
              <a:cxnLst/>
              <a:rect l="0" t="0" r="0" b="0"/>
              <a:pathLst>
                <a:path w="57023" h="110966">
                  <a:moveTo>
                    <a:pt x="57023" y="0"/>
                  </a:moveTo>
                  <a:lnTo>
                    <a:pt x="57023" y="21780"/>
                  </a:lnTo>
                  <a:lnTo>
                    <a:pt x="56871" y="21749"/>
                  </a:lnTo>
                  <a:cubicBezTo>
                    <a:pt x="52057" y="21749"/>
                    <a:pt x="47701" y="22625"/>
                    <a:pt x="43764" y="24353"/>
                  </a:cubicBezTo>
                  <a:cubicBezTo>
                    <a:pt x="39840" y="26092"/>
                    <a:pt x="36462" y="28493"/>
                    <a:pt x="33642" y="31554"/>
                  </a:cubicBezTo>
                  <a:cubicBezTo>
                    <a:pt x="30848" y="34627"/>
                    <a:pt x="28651" y="38170"/>
                    <a:pt x="27064" y="42221"/>
                  </a:cubicBezTo>
                  <a:cubicBezTo>
                    <a:pt x="25476" y="46247"/>
                    <a:pt x="24676" y="50565"/>
                    <a:pt x="24676" y="55163"/>
                  </a:cubicBezTo>
                  <a:lnTo>
                    <a:pt x="24676" y="55480"/>
                  </a:lnTo>
                  <a:cubicBezTo>
                    <a:pt x="24676" y="60065"/>
                    <a:pt x="25476" y="64421"/>
                    <a:pt x="27064" y="68511"/>
                  </a:cubicBezTo>
                  <a:cubicBezTo>
                    <a:pt x="28651" y="72587"/>
                    <a:pt x="30899" y="76156"/>
                    <a:pt x="33807" y="79242"/>
                  </a:cubicBezTo>
                  <a:cubicBezTo>
                    <a:pt x="36716" y="82303"/>
                    <a:pt x="40132" y="84728"/>
                    <a:pt x="44082" y="86506"/>
                  </a:cubicBezTo>
                  <a:lnTo>
                    <a:pt x="57023" y="89165"/>
                  </a:lnTo>
                  <a:lnTo>
                    <a:pt x="57023" y="110937"/>
                  </a:lnTo>
                  <a:lnTo>
                    <a:pt x="56871" y="110966"/>
                  </a:lnTo>
                  <a:cubicBezTo>
                    <a:pt x="48590" y="110966"/>
                    <a:pt x="40983" y="109493"/>
                    <a:pt x="34036" y="106598"/>
                  </a:cubicBezTo>
                  <a:cubicBezTo>
                    <a:pt x="27089" y="103677"/>
                    <a:pt x="21082" y="99752"/>
                    <a:pt x="16028" y="94787"/>
                  </a:cubicBezTo>
                  <a:cubicBezTo>
                    <a:pt x="10960" y="89846"/>
                    <a:pt x="7036" y="84005"/>
                    <a:pt x="4216" y="77312"/>
                  </a:cubicBezTo>
                  <a:cubicBezTo>
                    <a:pt x="1410" y="70619"/>
                    <a:pt x="0" y="63443"/>
                    <a:pt x="0" y="55772"/>
                  </a:cubicBezTo>
                  <a:lnTo>
                    <a:pt x="0" y="55480"/>
                  </a:lnTo>
                  <a:cubicBezTo>
                    <a:pt x="0" y="47797"/>
                    <a:pt x="1422" y="40634"/>
                    <a:pt x="4293" y="33928"/>
                  </a:cubicBezTo>
                  <a:cubicBezTo>
                    <a:pt x="7150" y="27236"/>
                    <a:pt x="11113" y="21355"/>
                    <a:pt x="16167" y="16314"/>
                  </a:cubicBezTo>
                  <a:cubicBezTo>
                    <a:pt x="21234" y="11233"/>
                    <a:pt x="27254" y="7271"/>
                    <a:pt x="34265" y="4337"/>
                  </a:cubicBezTo>
                  <a:lnTo>
                    <a:pt x="570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Shape 18">
              <a:extLst>
                <a:ext uri="{FF2B5EF4-FFF2-40B4-BE49-F238E27FC236}">
                  <a16:creationId xmlns:a16="http://schemas.microsoft.com/office/drawing/2014/main" xmlns="" id="{1AB7B342-23F1-442F-9BCE-AA84433F0C9B}"/>
                </a:ext>
              </a:extLst>
            </p:cNvPr>
            <p:cNvSpPr/>
            <p:nvPr/>
          </p:nvSpPr>
          <p:spPr>
            <a:xfrm>
              <a:off x="1924789" y="2092870"/>
              <a:ext cx="57023" cy="110969"/>
            </a:xfrm>
            <a:custGeom>
              <a:avLst/>
              <a:gdLst/>
              <a:ahLst/>
              <a:cxnLst/>
              <a:rect l="0" t="0" r="0" b="0"/>
              <a:pathLst>
                <a:path w="57023" h="110969">
                  <a:moveTo>
                    <a:pt x="165" y="0"/>
                  </a:moveTo>
                  <a:cubicBezTo>
                    <a:pt x="8433" y="0"/>
                    <a:pt x="16053" y="1460"/>
                    <a:pt x="23000" y="4369"/>
                  </a:cubicBezTo>
                  <a:cubicBezTo>
                    <a:pt x="29959" y="7302"/>
                    <a:pt x="35954" y="11227"/>
                    <a:pt x="41021" y="16180"/>
                  </a:cubicBezTo>
                  <a:cubicBezTo>
                    <a:pt x="46075" y="21145"/>
                    <a:pt x="50000" y="26962"/>
                    <a:pt x="52806" y="33668"/>
                  </a:cubicBezTo>
                  <a:cubicBezTo>
                    <a:pt x="55626" y="40348"/>
                    <a:pt x="57023" y="47536"/>
                    <a:pt x="57023" y="55194"/>
                  </a:cubicBezTo>
                  <a:lnTo>
                    <a:pt x="57023" y="55512"/>
                  </a:lnTo>
                  <a:cubicBezTo>
                    <a:pt x="57023" y="63170"/>
                    <a:pt x="55600" y="70358"/>
                    <a:pt x="52730" y="77038"/>
                  </a:cubicBezTo>
                  <a:cubicBezTo>
                    <a:pt x="49873" y="83731"/>
                    <a:pt x="45910" y="89598"/>
                    <a:pt x="40856" y="94679"/>
                  </a:cubicBezTo>
                  <a:cubicBezTo>
                    <a:pt x="35789" y="99733"/>
                    <a:pt x="29769" y="103708"/>
                    <a:pt x="22771" y="106629"/>
                  </a:cubicBezTo>
                  <a:lnTo>
                    <a:pt x="0" y="110969"/>
                  </a:lnTo>
                  <a:lnTo>
                    <a:pt x="0" y="89196"/>
                  </a:lnTo>
                  <a:lnTo>
                    <a:pt x="165" y="89230"/>
                  </a:lnTo>
                  <a:cubicBezTo>
                    <a:pt x="4851" y="89230"/>
                    <a:pt x="9207" y="88354"/>
                    <a:pt x="13183" y="86627"/>
                  </a:cubicBezTo>
                  <a:cubicBezTo>
                    <a:pt x="17183" y="84887"/>
                    <a:pt x="20574" y="82486"/>
                    <a:pt x="23381" y="79413"/>
                  </a:cubicBezTo>
                  <a:cubicBezTo>
                    <a:pt x="26200" y="76352"/>
                    <a:pt x="28385" y="72796"/>
                    <a:pt x="29972" y="68770"/>
                  </a:cubicBezTo>
                  <a:cubicBezTo>
                    <a:pt x="31560" y="64719"/>
                    <a:pt x="32347" y="60401"/>
                    <a:pt x="32347" y="55804"/>
                  </a:cubicBezTo>
                  <a:lnTo>
                    <a:pt x="32347" y="55512"/>
                  </a:lnTo>
                  <a:cubicBezTo>
                    <a:pt x="32347" y="50889"/>
                    <a:pt x="31560" y="46545"/>
                    <a:pt x="29972" y="42469"/>
                  </a:cubicBezTo>
                  <a:cubicBezTo>
                    <a:pt x="28385" y="38379"/>
                    <a:pt x="26149" y="34811"/>
                    <a:pt x="23228" y="31737"/>
                  </a:cubicBezTo>
                  <a:cubicBezTo>
                    <a:pt x="20320" y="28677"/>
                    <a:pt x="16866" y="26251"/>
                    <a:pt x="12890" y="24460"/>
                  </a:cubicBezTo>
                  <a:lnTo>
                    <a:pt x="0" y="21812"/>
                  </a:lnTo>
                  <a:lnTo>
                    <a:pt x="0" y="31"/>
                  </a:lnTo>
                  <a:lnTo>
                    <a:pt x="1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Shape 19">
              <a:extLst>
                <a:ext uri="{FF2B5EF4-FFF2-40B4-BE49-F238E27FC236}">
                  <a16:creationId xmlns:a16="http://schemas.microsoft.com/office/drawing/2014/main" xmlns="" id="{0100CA61-A1B2-4382-85F4-A59A2717626C}"/>
                </a:ext>
              </a:extLst>
            </p:cNvPr>
            <p:cNvSpPr/>
            <p:nvPr/>
          </p:nvSpPr>
          <p:spPr>
            <a:xfrm>
              <a:off x="2058002" y="2094725"/>
              <a:ext cx="95352" cy="107302"/>
            </a:xfrm>
            <a:custGeom>
              <a:avLst/>
              <a:gdLst/>
              <a:ahLst/>
              <a:cxnLst/>
              <a:rect l="0" t="0" r="0" b="0"/>
              <a:pathLst>
                <a:path w="95352" h="107302">
                  <a:moveTo>
                    <a:pt x="0" y="0"/>
                  </a:moveTo>
                  <a:lnTo>
                    <a:pt x="21768" y="0"/>
                  </a:lnTo>
                  <a:lnTo>
                    <a:pt x="72060" y="66065"/>
                  </a:lnTo>
                  <a:lnTo>
                    <a:pt x="72060" y="0"/>
                  </a:lnTo>
                  <a:lnTo>
                    <a:pt x="95352" y="0"/>
                  </a:lnTo>
                  <a:lnTo>
                    <a:pt x="95352" y="107302"/>
                  </a:lnTo>
                  <a:lnTo>
                    <a:pt x="75273" y="107302"/>
                  </a:lnTo>
                  <a:lnTo>
                    <a:pt x="23304" y="39078"/>
                  </a:lnTo>
                  <a:lnTo>
                    <a:pt x="23304" y="107302"/>
                  </a:lnTo>
                  <a:lnTo>
                    <a:pt x="0" y="1073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Shape 20">
              <a:extLst>
                <a:ext uri="{FF2B5EF4-FFF2-40B4-BE49-F238E27FC236}">
                  <a16:creationId xmlns:a16="http://schemas.microsoft.com/office/drawing/2014/main" xmlns="" id="{46C725B0-CF2F-42D4-99E2-A0BC389F09BC}"/>
                </a:ext>
              </a:extLst>
            </p:cNvPr>
            <p:cNvSpPr/>
            <p:nvPr/>
          </p:nvSpPr>
          <p:spPr>
            <a:xfrm>
              <a:off x="2225101" y="2093949"/>
              <a:ext cx="56572" cy="108077"/>
            </a:xfrm>
            <a:custGeom>
              <a:avLst/>
              <a:gdLst/>
              <a:ahLst/>
              <a:cxnLst/>
              <a:rect l="0" t="0" r="0" b="0"/>
              <a:pathLst>
                <a:path w="56572" h="108077">
                  <a:moveTo>
                    <a:pt x="45987" y="0"/>
                  </a:moveTo>
                  <a:lnTo>
                    <a:pt x="56572" y="0"/>
                  </a:lnTo>
                  <a:lnTo>
                    <a:pt x="56572" y="28375"/>
                  </a:lnTo>
                  <a:lnTo>
                    <a:pt x="56566" y="28359"/>
                  </a:lnTo>
                  <a:lnTo>
                    <a:pt x="42316" y="63157"/>
                  </a:lnTo>
                  <a:lnTo>
                    <a:pt x="56572" y="63157"/>
                  </a:lnTo>
                  <a:lnTo>
                    <a:pt x="56572" y="84011"/>
                  </a:lnTo>
                  <a:lnTo>
                    <a:pt x="33884" y="84011"/>
                  </a:lnTo>
                  <a:lnTo>
                    <a:pt x="24067" y="108077"/>
                  </a:lnTo>
                  <a:lnTo>
                    <a:pt x="0" y="108077"/>
                  </a:lnTo>
                  <a:lnTo>
                    <a:pt x="4598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Shape 21">
              <a:extLst>
                <a:ext uri="{FF2B5EF4-FFF2-40B4-BE49-F238E27FC236}">
                  <a16:creationId xmlns:a16="http://schemas.microsoft.com/office/drawing/2014/main" xmlns="" id="{E8900535-1E77-4258-B078-50720BD22DC2}"/>
                </a:ext>
              </a:extLst>
            </p:cNvPr>
            <p:cNvSpPr/>
            <p:nvPr/>
          </p:nvSpPr>
          <p:spPr>
            <a:xfrm>
              <a:off x="2281673" y="2093949"/>
              <a:ext cx="57182" cy="108077"/>
            </a:xfrm>
            <a:custGeom>
              <a:avLst/>
              <a:gdLst/>
              <a:ahLst/>
              <a:cxnLst/>
              <a:rect l="0" t="0" r="0" b="0"/>
              <a:pathLst>
                <a:path w="57182" h="108077">
                  <a:moveTo>
                    <a:pt x="0" y="0"/>
                  </a:moveTo>
                  <a:lnTo>
                    <a:pt x="11182" y="0"/>
                  </a:lnTo>
                  <a:lnTo>
                    <a:pt x="57182" y="108077"/>
                  </a:lnTo>
                  <a:lnTo>
                    <a:pt x="32506" y="108077"/>
                  </a:lnTo>
                  <a:lnTo>
                    <a:pt x="22676" y="84011"/>
                  </a:lnTo>
                  <a:lnTo>
                    <a:pt x="0" y="84011"/>
                  </a:lnTo>
                  <a:lnTo>
                    <a:pt x="0" y="63157"/>
                  </a:lnTo>
                  <a:lnTo>
                    <a:pt x="14256" y="63157"/>
                  </a:lnTo>
                  <a:lnTo>
                    <a:pt x="0" y="283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22">
              <a:extLst>
                <a:ext uri="{FF2B5EF4-FFF2-40B4-BE49-F238E27FC236}">
                  <a16:creationId xmlns:a16="http://schemas.microsoft.com/office/drawing/2014/main" xmlns="" id="{740E9A4B-26ED-47A0-885D-54E5B4716F3C}"/>
                </a:ext>
              </a:extLst>
            </p:cNvPr>
            <p:cNvSpPr/>
            <p:nvPr/>
          </p:nvSpPr>
          <p:spPr>
            <a:xfrm>
              <a:off x="2410596" y="2094723"/>
              <a:ext cx="77102" cy="107302"/>
            </a:xfrm>
            <a:custGeom>
              <a:avLst/>
              <a:gdLst/>
              <a:ahLst/>
              <a:cxnLst/>
              <a:rect l="0" t="0" r="0" b="0"/>
              <a:pathLst>
                <a:path w="77102" h="107302">
                  <a:moveTo>
                    <a:pt x="0" y="0"/>
                  </a:moveTo>
                  <a:lnTo>
                    <a:pt x="23597" y="0"/>
                  </a:lnTo>
                  <a:lnTo>
                    <a:pt x="23597" y="85992"/>
                  </a:lnTo>
                  <a:lnTo>
                    <a:pt x="77102" y="85992"/>
                  </a:lnTo>
                  <a:lnTo>
                    <a:pt x="77102" y="107302"/>
                  </a:lnTo>
                  <a:lnTo>
                    <a:pt x="0" y="1073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23">
              <a:extLst>
                <a:ext uri="{FF2B5EF4-FFF2-40B4-BE49-F238E27FC236}">
                  <a16:creationId xmlns:a16="http://schemas.microsoft.com/office/drawing/2014/main" xmlns="" id="{A2607BDA-271F-4EE4-B9D6-79C11B4FFBF8}"/>
                </a:ext>
              </a:extLst>
            </p:cNvPr>
            <p:cNvSpPr/>
            <p:nvPr/>
          </p:nvSpPr>
          <p:spPr>
            <a:xfrm>
              <a:off x="2654173" y="2094722"/>
              <a:ext cx="88913" cy="107302"/>
            </a:xfrm>
            <a:custGeom>
              <a:avLst/>
              <a:gdLst/>
              <a:ahLst/>
              <a:cxnLst/>
              <a:rect l="0" t="0" r="0" b="0"/>
              <a:pathLst>
                <a:path w="88913" h="107302">
                  <a:moveTo>
                    <a:pt x="0" y="0"/>
                  </a:moveTo>
                  <a:lnTo>
                    <a:pt x="88913" y="0"/>
                  </a:lnTo>
                  <a:lnTo>
                    <a:pt x="88913" y="21768"/>
                  </a:lnTo>
                  <a:lnTo>
                    <a:pt x="56274" y="21768"/>
                  </a:lnTo>
                  <a:lnTo>
                    <a:pt x="56274" y="107302"/>
                  </a:lnTo>
                  <a:lnTo>
                    <a:pt x="32652" y="107302"/>
                  </a:lnTo>
                  <a:lnTo>
                    <a:pt x="32652" y="21768"/>
                  </a:lnTo>
                  <a:lnTo>
                    <a:pt x="0" y="2176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24">
              <a:extLst>
                <a:ext uri="{FF2B5EF4-FFF2-40B4-BE49-F238E27FC236}">
                  <a16:creationId xmlns:a16="http://schemas.microsoft.com/office/drawing/2014/main" xmlns="" id="{6B811186-A14E-495F-BF27-6A354F794DB9}"/>
                </a:ext>
              </a:extLst>
            </p:cNvPr>
            <p:cNvSpPr/>
            <p:nvPr/>
          </p:nvSpPr>
          <p:spPr>
            <a:xfrm>
              <a:off x="2816370" y="2094717"/>
              <a:ext cx="81547" cy="107315"/>
            </a:xfrm>
            <a:custGeom>
              <a:avLst/>
              <a:gdLst/>
              <a:ahLst/>
              <a:cxnLst/>
              <a:rect l="0" t="0" r="0" b="0"/>
              <a:pathLst>
                <a:path w="81547" h="107315">
                  <a:moveTo>
                    <a:pt x="0" y="0"/>
                  </a:moveTo>
                  <a:lnTo>
                    <a:pt x="80772" y="0"/>
                  </a:lnTo>
                  <a:lnTo>
                    <a:pt x="80772" y="21006"/>
                  </a:lnTo>
                  <a:lnTo>
                    <a:pt x="23292" y="21006"/>
                  </a:lnTo>
                  <a:lnTo>
                    <a:pt x="23292" y="42774"/>
                  </a:lnTo>
                  <a:lnTo>
                    <a:pt x="73876" y="42774"/>
                  </a:lnTo>
                  <a:lnTo>
                    <a:pt x="73876" y="63767"/>
                  </a:lnTo>
                  <a:lnTo>
                    <a:pt x="23292" y="63767"/>
                  </a:lnTo>
                  <a:lnTo>
                    <a:pt x="23292" y="86296"/>
                  </a:lnTo>
                  <a:lnTo>
                    <a:pt x="81547" y="86296"/>
                  </a:lnTo>
                  <a:lnTo>
                    <a:pt x="81547" y="107315"/>
                  </a:lnTo>
                  <a:lnTo>
                    <a:pt x="0" y="1073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25">
              <a:extLst>
                <a:ext uri="{FF2B5EF4-FFF2-40B4-BE49-F238E27FC236}">
                  <a16:creationId xmlns:a16="http://schemas.microsoft.com/office/drawing/2014/main" xmlns="" id="{6E39EAFC-EAC8-48D8-B0D1-FAD637F760CB}"/>
                </a:ext>
              </a:extLst>
            </p:cNvPr>
            <p:cNvSpPr/>
            <p:nvPr/>
          </p:nvSpPr>
          <p:spPr>
            <a:xfrm>
              <a:off x="2974270" y="2094723"/>
              <a:ext cx="77102" cy="107302"/>
            </a:xfrm>
            <a:custGeom>
              <a:avLst/>
              <a:gdLst/>
              <a:ahLst/>
              <a:cxnLst/>
              <a:rect l="0" t="0" r="0" b="0"/>
              <a:pathLst>
                <a:path w="77102" h="107302">
                  <a:moveTo>
                    <a:pt x="0" y="0"/>
                  </a:moveTo>
                  <a:lnTo>
                    <a:pt x="23597" y="0"/>
                  </a:lnTo>
                  <a:lnTo>
                    <a:pt x="23597" y="85992"/>
                  </a:lnTo>
                  <a:lnTo>
                    <a:pt x="77102" y="85992"/>
                  </a:lnTo>
                  <a:lnTo>
                    <a:pt x="77102" y="107302"/>
                  </a:lnTo>
                  <a:lnTo>
                    <a:pt x="0" y="1073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26">
              <a:extLst>
                <a:ext uri="{FF2B5EF4-FFF2-40B4-BE49-F238E27FC236}">
                  <a16:creationId xmlns:a16="http://schemas.microsoft.com/office/drawing/2014/main" xmlns="" id="{0CEEE167-F694-4F67-A6F6-3B9BB48EC967}"/>
                </a:ext>
              </a:extLst>
            </p:cNvPr>
            <p:cNvSpPr/>
            <p:nvPr/>
          </p:nvSpPr>
          <p:spPr>
            <a:xfrm>
              <a:off x="3131068" y="2094717"/>
              <a:ext cx="81547" cy="107315"/>
            </a:xfrm>
            <a:custGeom>
              <a:avLst/>
              <a:gdLst/>
              <a:ahLst/>
              <a:cxnLst/>
              <a:rect l="0" t="0" r="0" b="0"/>
              <a:pathLst>
                <a:path w="81547" h="107315">
                  <a:moveTo>
                    <a:pt x="0" y="0"/>
                  </a:moveTo>
                  <a:lnTo>
                    <a:pt x="80772" y="0"/>
                  </a:lnTo>
                  <a:lnTo>
                    <a:pt x="80772" y="21006"/>
                  </a:lnTo>
                  <a:lnTo>
                    <a:pt x="23292" y="21006"/>
                  </a:lnTo>
                  <a:lnTo>
                    <a:pt x="23292" y="42774"/>
                  </a:lnTo>
                  <a:lnTo>
                    <a:pt x="73876" y="42774"/>
                  </a:lnTo>
                  <a:lnTo>
                    <a:pt x="73876" y="63767"/>
                  </a:lnTo>
                  <a:lnTo>
                    <a:pt x="23292" y="63767"/>
                  </a:lnTo>
                  <a:lnTo>
                    <a:pt x="23292" y="86296"/>
                  </a:lnTo>
                  <a:lnTo>
                    <a:pt x="81547" y="86296"/>
                  </a:lnTo>
                  <a:lnTo>
                    <a:pt x="81547" y="107315"/>
                  </a:lnTo>
                  <a:lnTo>
                    <a:pt x="0" y="1073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27">
              <a:extLst>
                <a:ext uri="{FF2B5EF4-FFF2-40B4-BE49-F238E27FC236}">
                  <a16:creationId xmlns:a16="http://schemas.microsoft.com/office/drawing/2014/main" xmlns="" id="{0A59608F-E0E2-4155-84BD-554137F986B0}"/>
                </a:ext>
              </a:extLst>
            </p:cNvPr>
            <p:cNvSpPr/>
            <p:nvPr/>
          </p:nvSpPr>
          <p:spPr>
            <a:xfrm>
              <a:off x="3288957" y="2094727"/>
              <a:ext cx="107315" cy="107302"/>
            </a:xfrm>
            <a:custGeom>
              <a:avLst/>
              <a:gdLst/>
              <a:ahLst/>
              <a:cxnLst/>
              <a:rect l="0" t="0" r="0" b="0"/>
              <a:pathLst>
                <a:path w="107315" h="107302">
                  <a:moveTo>
                    <a:pt x="0" y="0"/>
                  </a:moveTo>
                  <a:lnTo>
                    <a:pt x="25451" y="0"/>
                  </a:lnTo>
                  <a:lnTo>
                    <a:pt x="53658" y="45364"/>
                  </a:lnTo>
                  <a:lnTo>
                    <a:pt x="81864" y="0"/>
                  </a:lnTo>
                  <a:lnTo>
                    <a:pt x="107315" y="0"/>
                  </a:lnTo>
                  <a:lnTo>
                    <a:pt x="107315" y="107302"/>
                  </a:lnTo>
                  <a:lnTo>
                    <a:pt x="84011" y="107302"/>
                  </a:lnTo>
                  <a:lnTo>
                    <a:pt x="84011" y="37236"/>
                  </a:lnTo>
                  <a:lnTo>
                    <a:pt x="53810" y="83083"/>
                  </a:lnTo>
                  <a:lnTo>
                    <a:pt x="53200" y="83083"/>
                  </a:lnTo>
                  <a:lnTo>
                    <a:pt x="23292" y="37706"/>
                  </a:lnTo>
                  <a:lnTo>
                    <a:pt x="23292" y="107302"/>
                  </a:lnTo>
                  <a:lnTo>
                    <a:pt x="0" y="1073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28">
              <a:extLst>
                <a:ext uri="{FF2B5EF4-FFF2-40B4-BE49-F238E27FC236}">
                  <a16:creationId xmlns:a16="http://schemas.microsoft.com/office/drawing/2014/main" xmlns="" id="{A6351F60-B0BF-43D4-9B7B-958F96F281DD}"/>
                </a:ext>
              </a:extLst>
            </p:cNvPr>
            <p:cNvSpPr/>
            <p:nvPr/>
          </p:nvSpPr>
          <p:spPr>
            <a:xfrm>
              <a:off x="3477205" y="2094717"/>
              <a:ext cx="81559" cy="107315"/>
            </a:xfrm>
            <a:custGeom>
              <a:avLst/>
              <a:gdLst/>
              <a:ahLst/>
              <a:cxnLst/>
              <a:rect l="0" t="0" r="0" b="0"/>
              <a:pathLst>
                <a:path w="81559" h="107315">
                  <a:moveTo>
                    <a:pt x="0" y="0"/>
                  </a:moveTo>
                  <a:lnTo>
                    <a:pt x="80785" y="0"/>
                  </a:lnTo>
                  <a:lnTo>
                    <a:pt x="80785" y="21006"/>
                  </a:lnTo>
                  <a:lnTo>
                    <a:pt x="23304" y="21006"/>
                  </a:lnTo>
                  <a:lnTo>
                    <a:pt x="23304" y="42774"/>
                  </a:lnTo>
                  <a:lnTo>
                    <a:pt x="73889" y="42774"/>
                  </a:lnTo>
                  <a:lnTo>
                    <a:pt x="73889" y="63767"/>
                  </a:lnTo>
                  <a:lnTo>
                    <a:pt x="23304" y="63767"/>
                  </a:lnTo>
                  <a:lnTo>
                    <a:pt x="23304" y="86296"/>
                  </a:lnTo>
                  <a:lnTo>
                    <a:pt x="81559" y="86296"/>
                  </a:lnTo>
                  <a:lnTo>
                    <a:pt x="81559" y="107315"/>
                  </a:lnTo>
                  <a:lnTo>
                    <a:pt x="0" y="1073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29">
              <a:extLst>
                <a:ext uri="{FF2B5EF4-FFF2-40B4-BE49-F238E27FC236}">
                  <a16:creationId xmlns:a16="http://schemas.microsoft.com/office/drawing/2014/main" xmlns="" id="{80797FAB-1153-4041-A701-428A93ED7158}"/>
                </a:ext>
              </a:extLst>
            </p:cNvPr>
            <p:cNvSpPr/>
            <p:nvPr/>
          </p:nvSpPr>
          <p:spPr>
            <a:xfrm>
              <a:off x="3635096" y="2094724"/>
              <a:ext cx="48914" cy="107302"/>
            </a:xfrm>
            <a:custGeom>
              <a:avLst/>
              <a:gdLst/>
              <a:ahLst/>
              <a:cxnLst/>
              <a:rect l="0" t="0" r="0" b="0"/>
              <a:pathLst>
                <a:path w="48914" h="107302">
                  <a:moveTo>
                    <a:pt x="0" y="0"/>
                  </a:moveTo>
                  <a:lnTo>
                    <a:pt x="41859" y="0"/>
                  </a:lnTo>
                  <a:lnTo>
                    <a:pt x="48914" y="1238"/>
                  </a:lnTo>
                  <a:lnTo>
                    <a:pt x="48914" y="22575"/>
                  </a:lnTo>
                  <a:lnTo>
                    <a:pt x="41859" y="21311"/>
                  </a:lnTo>
                  <a:lnTo>
                    <a:pt x="23622" y="21311"/>
                  </a:lnTo>
                  <a:lnTo>
                    <a:pt x="23622" y="85992"/>
                  </a:lnTo>
                  <a:lnTo>
                    <a:pt x="41859" y="85992"/>
                  </a:lnTo>
                  <a:lnTo>
                    <a:pt x="48914" y="84761"/>
                  </a:lnTo>
                  <a:lnTo>
                    <a:pt x="48914" y="106037"/>
                  </a:lnTo>
                  <a:lnTo>
                    <a:pt x="41859" y="107302"/>
                  </a:lnTo>
                  <a:lnTo>
                    <a:pt x="0" y="1073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30">
              <a:extLst>
                <a:ext uri="{FF2B5EF4-FFF2-40B4-BE49-F238E27FC236}">
                  <a16:creationId xmlns:a16="http://schemas.microsoft.com/office/drawing/2014/main" xmlns="" id="{B907E733-9E8B-44C4-AEDD-7F4B39D8D3F0}"/>
                </a:ext>
              </a:extLst>
            </p:cNvPr>
            <p:cNvSpPr/>
            <p:nvPr/>
          </p:nvSpPr>
          <p:spPr>
            <a:xfrm>
              <a:off x="3684010" y="2095963"/>
              <a:ext cx="49968" cy="104798"/>
            </a:xfrm>
            <a:custGeom>
              <a:avLst/>
              <a:gdLst/>
              <a:ahLst/>
              <a:cxnLst/>
              <a:rect l="0" t="0" r="0" b="0"/>
              <a:pathLst>
                <a:path w="49968" h="104798">
                  <a:moveTo>
                    <a:pt x="0" y="0"/>
                  </a:moveTo>
                  <a:lnTo>
                    <a:pt x="16021" y="2813"/>
                  </a:lnTo>
                  <a:cubicBezTo>
                    <a:pt x="23006" y="5531"/>
                    <a:pt x="29051" y="9277"/>
                    <a:pt x="34106" y="14078"/>
                  </a:cubicBezTo>
                  <a:cubicBezTo>
                    <a:pt x="39161" y="18891"/>
                    <a:pt x="43072" y="24530"/>
                    <a:pt x="45828" y="31032"/>
                  </a:cubicBezTo>
                  <a:cubicBezTo>
                    <a:pt x="48597" y="37522"/>
                    <a:pt x="49968" y="44532"/>
                    <a:pt x="49968" y="52101"/>
                  </a:cubicBezTo>
                  <a:lnTo>
                    <a:pt x="49968" y="52419"/>
                  </a:lnTo>
                  <a:cubicBezTo>
                    <a:pt x="49968" y="59963"/>
                    <a:pt x="48597" y="67024"/>
                    <a:pt x="45828" y="73565"/>
                  </a:cubicBezTo>
                  <a:cubicBezTo>
                    <a:pt x="43072" y="80105"/>
                    <a:pt x="39161" y="85782"/>
                    <a:pt x="34106" y="90582"/>
                  </a:cubicBezTo>
                  <a:cubicBezTo>
                    <a:pt x="29051" y="95383"/>
                    <a:pt x="23006" y="99168"/>
                    <a:pt x="16021" y="101924"/>
                  </a:cubicBezTo>
                  <a:lnTo>
                    <a:pt x="0" y="104798"/>
                  </a:lnTo>
                  <a:lnTo>
                    <a:pt x="0" y="83523"/>
                  </a:lnTo>
                  <a:lnTo>
                    <a:pt x="6128" y="82454"/>
                  </a:lnTo>
                  <a:cubicBezTo>
                    <a:pt x="10116" y="80931"/>
                    <a:pt x="13507" y="78733"/>
                    <a:pt x="16326" y="75863"/>
                  </a:cubicBezTo>
                  <a:cubicBezTo>
                    <a:pt x="19133" y="73006"/>
                    <a:pt x="21330" y="69628"/>
                    <a:pt x="22917" y="65741"/>
                  </a:cubicBezTo>
                  <a:cubicBezTo>
                    <a:pt x="24505" y="61868"/>
                    <a:pt x="25292" y="57524"/>
                    <a:pt x="25292" y="52711"/>
                  </a:cubicBezTo>
                  <a:lnTo>
                    <a:pt x="25292" y="52419"/>
                  </a:lnTo>
                  <a:cubicBezTo>
                    <a:pt x="25292" y="47707"/>
                    <a:pt x="24505" y="43377"/>
                    <a:pt x="22917" y="39376"/>
                  </a:cubicBezTo>
                  <a:cubicBezTo>
                    <a:pt x="21330" y="35401"/>
                    <a:pt x="19133" y="31972"/>
                    <a:pt x="16326" y="29115"/>
                  </a:cubicBezTo>
                  <a:cubicBezTo>
                    <a:pt x="13507" y="26244"/>
                    <a:pt x="10116" y="24022"/>
                    <a:pt x="6128" y="22434"/>
                  </a:cubicBezTo>
                  <a:lnTo>
                    <a:pt x="0" y="2133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245">
              <a:extLst>
                <a:ext uri="{FF2B5EF4-FFF2-40B4-BE49-F238E27FC236}">
                  <a16:creationId xmlns:a16="http://schemas.microsoft.com/office/drawing/2014/main" xmlns="" id="{EAAFAE0A-370C-4996-AA13-934841685440}"/>
                </a:ext>
              </a:extLst>
            </p:cNvPr>
            <p:cNvSpPr/>
            <p:nvPr/>
          </p:nvSpPr>
          <p:spPr>
            <a:xfrm>
              <a:off x="3811252" y="2094720"/>
              <a:ext cx="23597" cy="107302"/>
            </a:xfrm>
            <a:custGeom>
              <a:avLst/>
              <a:gdLst/>
              <a:ahLst/>
              <a:cxnLst/>
              <a:rect l="0" t="0" r="0" b="0"/>
              <a:pathLst>
                <a:path w="23597" h="107302">
                  <a:moveTo>
                    <a:pt x="0" y="0"/>
                  </a:moveTo>
                  <a:lnTo>
                    <a:pt x="23597" y="0"/>
                  </a:lnTo>
                  <a:lnTo>
                    <a:pt x="23597" y="107302"/>
                  </a:lnTo>
                  <a:lnTo>
                    <a:pt x="0" y="10730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32">
              <a:extLst>
                <a:ext uri="{FF2B5EF4-FFF2-40B4-BE49-F238E27FC236}">
                  <a16:creationId xmlns:a16="http://schemas.microsoft.com/office/drawing/2014/main" xmlns="" id="{0A3EB687-09D9-4301-ABC6-BD7D732AD4E3}"/>
                </a:ext>
              </a:extLst>
            </p:cNvPr>
            <p:cNvSpPr/>
            <p:nvPr/>
          </p:nvSpPr>
          <p:spPr>
            <a:xfrm>
              <a:off x="3912120" y="2092873"/>
              <a:ext cx="99034" cy="110985"/>
            </a:xfrm>
            <a:custGeom>
              <a:avLst/>
              <a:gdLst/>
              <a:ahLst/>
              <a:cxnLst/>
              <a:rect l="0" t="0" r="0" b="0"/>
              <a:pathLst>
                <a:path w="99034" h="110985">
                  <a:moveTo>
                    <a:pt x="55943" y="0"/>
                  </a:moveTo>
                  <a:cubicBezTo>
                    <a:pt x="60960" y="0"/>
                    <a:pt x="65532" y="406"/>
                    <a:pt x="69672" y="1232"/>
                  </a:cubicBezTo>
                  <a:cubicBezTo>
                    <a:pt x="73799" y="2045"/>
                    <a:pt x="77559" y="3175"/>
                    <a:pt x="80937" y="4610"/>
                  </a:cubicBezTo>
                  <a:cubicBezTo>
                    <a:pt x="84315" y="6032"/>
                    <a:pt x="87439" y="7772"/>
                    <a:pt x="90284" y="9817"/>
                  </a:cubicBezTo>
                  <a:cubicBezTo>
                    <a:pt x="93154" y="11862"/>
                    <a:pt x="95808" y="14110"/>
                    <a:pt x="98260" y="16561"/>
                  </a:cubicBezTo>
                  <a:lnTo>
                    <a:pt x="83248" y="33884"/>
                  </a:lnTo>
                  <a:cubicBezTo>
                    <a:pt x="79045" y="30099"/>
                    <a:pt x="74790" y="27140"/>
                    <a:pt x="70447" y="24994"/>
                  </a:cubicBezTo>
                  <a:cubicBezTo>
                    <a:pt x="66091" y="22847"/>
                    <a:pt x="61214" y="21780"/>
                    <a:pt x="55791" y="21780"/>
                  </a:cubicBezTo>
                  <a:cubicBezTo>
                    <a:pt x="51308" y="21780"/>
                    <a:pt x="47142" y="22644"/>
                    <a:pt x="43307" y="24384"/>
                  </a:cubicBezTo>
                  <a:cubicBezTo>
                    <a:pt x="39472" y="26124"/>
                    <a:pt x="36169" y="28511"/>
                    <a:pt x="33413" y="31585"/>
                  </a:cubicBezTo>
                  <a:cubicBezTo>
                    <a:pt x="30658" y="34658"/>
                    <a:pt x="28511" y="38202"/>
                    <a:pt x="26975" y="42240"/>
                  </a:cubicBezTo>
                  <a:cubicBezTo>
                    <a:pt x="25451" y="46279"/>
                    <a:pt x="24676" y="50597"/>
                    <a:pt x="24676" y="55194"/>
                  </a:cubicBezTo>
                  <a:lnTo>
                    <a:pt x="24676" y="55499"/>
                  </a:lnTo>
                  <a:cubicBezTo>
                    <a:pt x="24676" y="60096"/>
                    <a:pt x="25451" y="64440"/>
                    <a:pt x="26975" y="68542"/>
                  </a:cubicBezTo>
                  <a:cubicBezTo>
                    <a:pt x="28511" y="72618"/>
                    <a:pt x="30632" y="76187"/>
                    <a:pt x="33350" y="79261"/>
                  </a:cubicBezTo>
                  <a:cubicBezTo>
                    <a:pt x="36055" y="82334"/>
                    <a:pt x="39319" y="84760"/>
                    <a:pt x="43142" y="86538"/>
                  </a:cubicBezTo>
                  <a:cubicBezTo>
                    <a:pt x="46990" y="88329"/>
                    <a:pt x="51193" y="89230"/>
                    <a:pt x="55791" y="89230"/>
                  </a:cubicBezTo>
                  <a:cubicBezTo>
                    <a:pt x="61938" y="89230"/>
                    <a:pt x="67119" y="88100"/>
                    <a:pt x="71361" y="85852"/>
                  </a:cubicBezTo>
                  <a:cubicBezTo>
                    <a:pt x="75590" y="83604"/>
                    <a:pt x="79819" y="80543"/>
                    <a:pt x="84010" y="76644"/>
                  </a:cubicBezTo>
                  <a:lnTo>
                    <a:pt x="99034" y="91834"/>
                  </a:lnTo>
                  <a:cubicBezTo>
                    <a:pt x="96266" y="94793"/>
                    <a:pt x="93408" y="97460"/>
                    <a:pt x="90449" y="99809"/>
                  </a:cubicBezTo>
                  <a:cubicBezTo>
                    <a:pt x="87490" y="102159"/>
                    <a:pt x="84239" y="104165"/>
                    <a:pt x="80708" y="105854"/>
                  </a:cubicBezTo>
                  <a:cubicBezTo>
                    <a:pt x="77178" y="107543"/>
                    <a:pt x="73317" y="108826"/>
                    <a:pt x="69126" y="109690"/>
                  </a:cubicBezTo>
                  <a:cubicBezTo>
                    <a:pt x="64948" y="110554"/>
                    <a:pt x="60236" y="110985"/>
                    <a:pt x="55029" y="110985"/>
                  </a:cubicBezTo>
                  <a:cubicBezTo>
                    <a:pt x="47168" y="110985"/>
                    <a:pt x="39865" y="109563"/>
                    <a:pt x="33109" y="106705"/>
                  </a:cubicBezTo>
                  <a:cubicBezTo>
                    <a:pt x="26365" y="103835"/>
                    <a:pt x="20536" y="99924"/>
                    <a:pt x="15634" y="94971"/>
                  </a:cubicBezTo>
                  <a:cubicBezTo>
                    <a:pt x="10732" y="90018"/>
                    <a:pt x="6896" y="84163"/>
                    <a:pt x="4140" y="77419"/>
                  </a:cubicBezTo>
                  <a:cubicBezTo>
                    <a:pt x="1372" y="70688"/>
                    <a:pt x="0" y="63462"/>
                    <a:pt x="0" y="55804"/>
                  </a:cubicBezTo>
                  <a:lnTo>
                    <a:pt x="0" y="55499"/>
                  </a:lnTo>
                  <a:cubicBezTo>
                    <a:pt x="0" y="47828"/>
                    <a:pt x="1372" y="40653"/>
                    <a:pt x="4140" y="33960"/>
                  </a:cubicBezTo>
                  <a:cubicBezTo>
                    <a:pt x="6896" y="27267"/>
                    <a:pt x="10732" y="21387"/>
                    <a:pt x="15634" y="16332"/>
                  </a:cubicBezTo>
                  <a:cubicBezTo>
                    <a:pt x="20536" y="11265"/>
                    <a:pt x="26416" y="7290"/>
                    <a:pt x="33261" y="4369"/>
                  </a:cubicBezTo>
                  <a:cubicBezTo>
                    <a:pt x="40106" y="1448"/>
                    <a:pt x="47676" y="0"/>
                    <a:pt x="5594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246">
              <a:extLst>
                <a:ext uri="{FF2B5EF4-FFF2-40B4-BE49-F238E27FC236}">
                  <a16:creationId xmlns:a16="http://schemas.microsoft.com/office/drawing/2014/main" xmlns="" id="{E57C2C17-FF5F-46F0-B32F-FAC2A99F8AD2}"/>
                </a:ext>
              </a:extLst>
            </p:cNvPr>
            <p:cNvSpPr/>
            <p:nvPr/>
          </p:nvSpPr>
          <p:spPr>
            <a:xfrm>
              <a:off x="4086258" y="2094720"/>
              <a:ext cx="23609" cy="107302"/>
            </a:xfrm>
            <a:custGeom>
              <a:avLst/>
              <a:gdLst/>
              <a:ahLst/>
              <a:cxnLst/>
              <a:rect l="0" t="0" r="0" b="0"/>
              <a:pathLst>
                <a:path w="23609" h="107302">
                  <a:moveTo>
                    <a:pt x="0" y="0"/>
                  </a:moveTo>
                  <a:lnTo>
                    <a:pt x="23609" y="0"/>
                  </a:lnTo>
                  <a:lnTo>
                    <a:pt x="23609" y="107302"/>
                  </a:lnTo>
                  <a:lnTo>
                    <a:pt x="0" y="10730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34">
              <a:extLst>
                <a:ext uri="{FF2B5EF4-FFF2-40B4-BE49-F238E27FC236}">
                  <a16:creationId xmlns:a16="http://schemas.microsoft.com/office/drawing/2014/main" xmlns="" id="{DE9C835C-473A-48F0-954E-91A7C5D7C74E}"/>
                </a:ext>
              </a:extLst>
            </p:cNvPr>
            <p:cNvSpPr/>
            <p:nvPr/>
          </p:nvSpPr>
          <p:spPr>
            <a:xfrm>
              <a:off x="4191888" y="2094725"/>
              <a:ext cx="95352" cy="107302"/>
            </a:xfrm>
            <a:custGeom>
              <a:avLst/>
              <a:gdLst/>
              <a:ahLst/>
              <a:cxnLst/>
              <a:rect l="0" t="0" r="0" b="0"/>
              <a:pathLst>
                <a:path w="95352" h="107302">
                  <a:moveTo>
                    <a:pt x="0" y="0"/>
                  </a:moveTo>
                  <a:lnTo>
                    <a:pt x="21768" y="0"/>
                  </a:lnTo>
                  <a:lnTo>
                    <a:pt x="72047" y="66065"/>
                  </a:lnTo>
                  <a:lnTo>
                    <a:pt x="72047" y="0"/>
                  </a:lnTo>
                  <a:lnTo>
                    <a:pt x="95352" y="0"/>
                  </a:lnTo>
                  <a:lnTo>
                    <a:pt x="95352" y="107302"/>
                  </a:lnTo>
                  <a:lnTo>
                    <a:pt x="75273" y="107302"/>
                  </a:lnTo>
                  <a:lnTo>
                    <a:pt x="23304" y="39078"/>
                  </a:lnTo>
                  <a:lnTo>
                    <a:pt x="23304" y="107302"/>
                  </a:lnTo>
                  <a:lnTo>
                    <a:pt x="0" y="1073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35">
              <a:extLst>
                <a:ext uri="{FF2B5EF4-FFF2-40B4-BE49-F238E27FC236}">
                  <a16:creationId xmlns:a16="http://schemas.microsoft.com/office/drawing/2014/main" xmlns="" id="{4C383CF0-45D6-4D5E-99F4-9D14A099D9E6}"/>
                </a:ext>
              </a:extLst>
            </p:cNvPr>
            <p:cNvSpPr/>
            <p:nvPr/>
          </p:nvSpPr>
          <p:spPr>
            <a:xfrm>
              <a:off x="4368177" y="2094722"/>
              <a:ext cx="81560" cy="107302"/>
            </a:xfrm>
            <a:custGeom>
              <a:avLst/>
              <a:gdLst/>
              <a:ahLst/>
              <a:cxnLst/>
              <a:rect l="0" t="0" r="0" b="0"/>
              <a:pathLst>
                <a:path w="81560" h="107302">
                  <a:moveTo>
                    <a:pt x="0" y="0"/>
                  </a:moveTo>
                  <a:lnTo>
                    <a:pt x="80785" y="0"/>
                  </a:lnTo>
                  <a:lnTo>
                    <a:pt x="80785" y="20993"/>
                  </a:lnTo>
                  <a:lnTo>
                    <a:pt x="23292" y="20993"/>
                  </a:lnTo>
                  <a:lnTo>
                    <a:pt x="23292" y="42761"/>
                  </a:lnTo>
                  <a:lnTo>
                    <a:pt x="73876" y="42761"/>
                  </a:lnTo>
                  <a:lnTo>
                    <a:pt x="73876" y="63767"/>
                  </a:lnTo>
                  <a:lnTo>
                    <a:pt x="23292" y="63767"/>
                  </a:lnTo>
                  <a:lnTo>
                    <a:pt x="23292" y="86296"/>
                  </a:lnTo>
                  <a:lnTo>
                    <a:pt x="81560" y="86296"/>
                  </a:lnTo>
                  <a:lnTo>
                    <a:pt x="81560" y="107302"/>
                  </a:lnTo>
                  <a:lnTo>
                    <a:pt x="0" y="1073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36">
              <a:extLst>
                <a:ext uri="{FF2B5EF4-FFF2-40B4-BE49-F238E27FC236}">
                  <a16:creationId xmlns:a16="http://schemas.microsoft.com/office/drawing/2014/main" xmlns="" id="{D83AB960-3FB8-4A06-A4AC-DD0E53D3DC32}"/>
                </a:ext>
              </a:extLst>
            </p:cNvPr>
            <p:cNvSpPr/>
            <p:nvPr/>
          </p:nvSpPr>
          <p:spPr>
            <a:xfrm>
              <a:off x="0" y="929902"/>
              <a:ext cx="398374" cy="796747"/>
            </a:xfrm>
            <a:custGeom>
              <a:avLst/>
              <a:gdLst/>
              <a:ahLst/>
              <a:cxnLst/>
              <a:rect l="0" t="0" r="0" b="0"/>
              <a:pathLst>
                <a:path w="398374" h="796747">
                  <a:moveTo>
                    <a:pt x="15939" y="0"/>
                  </a:moveTo>
                  <a:lnTo>
                    <a:pt x="382435" y="0"/>
                  </a:lnTo>
                  <a:cubicBezTo>
                    <a:pt x="393383" y="0"/>
                    <a:pt x="398374" y="5982"/>
                    <a:pt x="398374" y="15926"/>
                  </a:cubicBezTo>
                  <a:lnTo>
                    <a:pt x="398374" y="115532"/>
                  </a:lnTo>
                  <a:cubicBezTo>
                    <a:pt x="398374" y="125489"/>
                    <a:pt x="393383" y="131458"/>
                    <a:pt x="382435" y="131458"/>
                  </a:cubicBezTo>
                  <a:lnTo>
                    <a:pt x="266903" y="131458"/>
                  </a:lnTo>
                  <a:lnTo>
                    <a:pt x="266903" y="780809"/>
                  </a:lnTo>
                  <a:cubicBezTo>
                    <a:pt x="266903" y="791769"/>
                    <a:pt x="261925" y="796747"/>
                    <a:pt x="250965" y="796747"/>
                  </a:cubicBezTo>
                  <a:lnTo>
                    <a:pt x="147384" y="796747"/>
                  </a:lnTo>
                  <a:cubicBezTo>
                    <a:pt x="137439" y="796747"/>
                    <a:pt x="131445" y="791769"/>
                    <a:pt x="131445" y="780809"/>
                  </a:cubicBezTo>
                  <a:lnTo>
                    <a:pt x="131445" y="131458"/>
                  </a:lnTo>
                  <a:lnTo>
                    <a:pt x="15939" y="131458"/>
                  </a:lnTo>
                  <a:cubicBezTo>
                    <a:pt x="5969" y="131458"/>
                    <a:pt x="0" y="125489"/>
                    <a:pt x="0" y="115532"/>
                  </a:cubicBezTo>
                  <a:lnTo>
                    <a:pt x="0" y="15926"/>
                  </a:lnTo>
                  <a:cubicBezTo>
                    <a:pt x="0" y="5982"/>
                    <a:pt x="5969" y="0"/>
                    <a:pt x="1593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37">
              <a:extLst>
                <a:ext uri="{FF2B5EF4-FFF2-40B4-BE49-F238E27FC236}">
                  <a16:creationId xmlns:a16="http://schemas.microsoft.com/office/drawing/2014/main" xmlns="" id="{F6AF30B7-0079-4A0E-8289-11198FE765EA}"/>
                </a:ext>
              </a:extLst>
            </p:cNvPr>
            <p:cNvSpPr/>
            <p:nvPr/>
          </p:nvSpPr>
          <p:spPr>
            <a:xfrm>
              <a:off x="376446" y="929903"/>
              <a:ext cx="253962" cy="796747"/>
            </a:xfrm>
            <a:custGeom>
              <a:avLst/>
              <a:gdLst/>
              <a:ahLst/>
              <a:cxnLst/>
              <a:rect l="0" t="0" r="0" b="0"/>
              <a:pathLst>
                <a:path w="253962" h="796747">
                  <a:moveTo>
                    <a:pt x="185242" y="0"/>
                  </a:moveTo>
                  <a:lnTo>
                    <a:pt x="253962" y="0"/>
                  </a:lnTo>
                  <a:lnTo>
                    <a:pt x="253962" y="174282"/>
                  </a:lnTo>
                  <a:lnTo>
                    <a:pt x="190221" y="521868"/>
                  </a:lnTo>
                  <a:lnTo>
                    <a:pt x="253962" y="521868"/>
                  </a:lnTo>
                  <a:lnTo>
                    <a:pt x="253962" y="637400"/>
                  </a:lnTo>
                  <a:lnTo>
                    <a:pt x="165329" y="637400"/>
                  </a:lnTo>
                  <a:lnTo>
                    <a:pt x="138430" y="782803"/>
                  </a:lnTo>
                  <a:cubicBezTo>
                    <a:pt x="136436" y="791769"/>
                    <a:pt x="131458" y="796747"/>
                    <a:pt x="122492" y="796747"/>
                  </a:cubicBezTo>
                  <a:lnTo>
                    <a:pt x="15939" y="796747"/>
                  </a:lnTo>
                  <a:cubicBezTo>
                    <a:pt x="4978" y="796747"/>
                    <a:pt x="0" y="790766"/>
                    <a:pt x="2985" y="779818"/>
                  </a:cubicBezTo>
                  <a:lnTo>
                    <a:pt x="168313" y="13945"/>
                  </a:lnTo>
                  <a:cubicBezTo>
                    <a:pt x="170294" y="3975"/>
                    <a:pt x="176276" y="0"/>
                    <a:pt x="18524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38">
              <a:extLst>
                <a:ext uri="{FF2B5EF4-FFF2-40B4-BE49-F238E27FC236}">
                  <a16:creationId xmlns:a16="http://schemas.microsoft.com/office/drawing/2014/main" xmlns="" id="{58C40466-D8FE-47A8-8056-2EEE130B0A9C}"/>
                </a:ext>
              </a:extLst>
            </p:cNvPr>
            <p:cNvSpPr/>
            <p:nvPr/>
          </p:nvSpPr>
          <p:spPr>
            <a:xfrm>
              <a:off x="630408" y="929903"/>
              <a:ext cx="253962" cy="796747"/>
            </a:xfrm>
            <a:custGeom>
              <a:avLst/>
              <a:gdLst/>
              <a:ahLst/>
              <a:cxnLst/>
              <a:rect l="0" t="0" r="0" b="0"/>
              <a:pathLst>
                <a:path w="253962" h="796747">
                  <a:moveTo>
                    <a:pt x="0" y="0"/>
                  </a:moveTo>
                  <a:lnTo>
                    <a:pt x="69710" y="0"/>
                  </a:lnTo>
                  <a:cubicBezTo>
                    <a:pt x="78677" y="0"/>
                    <a:pt x="84658" y="3975"/>
                    <a:pt x="86639" y="13945"/>
                  </a:cubicBezTo>
                  <a:lnTo>
                    <a:pt x="251968" y="779818"/>
                  </a:lnTo>
                  <a:cubicBezTo>
                    <a:pt x="253962" y="790766"/>
                    <a:pt x="249987" y="796747"/>
                    <a:pt x="238023" y="796747"/>
                  </a:cubicBezTo>
                  <a:lnTo>
                    <a:pt x="132461" y="796747"/>
                  </a:lnTo>
                  <a:cubicBezTo>
                    <a:pt x="123495" y="796747"/>
                    <a:pt x="118516" y="791769"/>
                    <a:pt x="116523" y="782803"/>
                  </a:cubicBezTo>
                  <a:lnTo>
                    <a:pt x="88633" y="637400"/>
                  </a:lnTo>
                  <a:lnTo>
                    <a:pt x="0" y="637400"/>
                  </a:lnTo>
                  <a:lnTo>
                    <a:pt x="0" y="521868"/>
                  </a:lnTo>
                  <a:lnTo>
                    <a:pt x="63741" y="521868"/>
                  </a:lnTo>
                  <a:lnTo>
                    <a:pt x="0" y="17428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39">
              <a:extLst>
                <a:ext uri="{FF2B5EF4-FFF2-40B4-BE49-F238E27FC236}">
                  <a16:creationId xmlns:a16="http://schemas.microsoft.com/office/drawing/2014/main" xmlns="" id="{2463EF43-9EC5-4D52-AA94-ECEF8208429C}"/>
                </a:ext>
              </a:extLst>
            </p:cNvPr>
            <p:cNvSpPr/>
            <p:nvPr/>
          </p:nvSpPr>
          <p:spPr>
            <a:xfrm>
              <a:off x="971999" y="929898"/>
              <a:ext cx="199188" cy="796746"/>
            </a:xfrm>
            <a:custGeom>
              <a:avLst/>
              <a:gdLst/>
              <a:ahLst/>
              <a:cxnLst/>
              <a:rect l="0" t="0" r="0" b="0"/>
              <a:pathLst>
                <a:path w="199187" h="796747">
                  <a:moveTo>
                    <a:pt x="15926" y="0"/>
                  </a:moveTo>
                  <a:lnTo>
                    <a:pt x="199187" y="0"/>
                  </a:lnTo>
                  <a:lnTo>
                    <a:pt x="199187" y="131458"/>
                  </a:lnTo>
                  <a:lnTo>
                    <a:pt x="135446" y="131458"/>
                  </a:lnTo>
                  <a:lnTo>
                    <a:pt x="135446" y="398374"/>
                  </a:lnTo>
                  <a:lnTo>
                    <a:pt x="199187" y="398374"/>
                  </a:lnTo>
                  <a:lnTo>
                    <a:pt x="199187" y="529844"/>
                  </a:lnTo>
                  <a:lnTo>
                    <a:pt x="135446" y="529844"/>
                  </a:lnTo>
                  <a:lnTo>
                    <a:pt x="135446" y="780809"/>
                  </a:lnTo>
                  <a:cubicBezTo>
                    <a:pt x="135446" y="790766"/>
                    <a:pt x="130467" y="796747"/>
                    <a:pt x="119520" y="796747"/>
                  </a:cubicBezTo>
                  <a:lnTo>
                    <a:pt x="15926" y="796747"/>
                  </a:lnTo>
                  <a:cubicBezTo>
                    <a:pt x="5969" y="796747"/>
                    <a:pt x="0" y="790766"/>
                    <a:pt x="0" y="780809"/>
                  </a:cubicBezTo>
                  <a:lnTo>
                    <a:pt x="0" y="15939"/>
                  </a:lnTo>
                  <a:cubicBezTo>
                    <a:pt x="0" y="5982"/>
                    <a:pt x="5969" y="0"/>
                    <a:pt x="1592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40">
              <a:extLst>
                <a:ext uri="{FF2B5EF4-FFF2-40B4-BE49-F238E27FC236}">
                  <a16:creationId xmlns:a16="http://schemas.microsoft.com/office/drawing/2014/main" xmlns="" id="{3E576CD9-BF2A-494F-BD53-A9740101F96E}"/>
                </a:ext>
              </a:extLst>
            </p:cNvPr>
            <p:cNvSpPr/>
            <p:nvPr/>
          </p:nvSpPr>
          <p:spPr>
            <a:xfrm>
              <a:off x="1171185" y="929897"/>
              <a:ext cx="199187" cy="529844"/>
            </a:xfrm>
            <a:custGeom>
              <a:avLst/>
              <a:gdLst/>
              <a:ahLst/>
              <a:cxnLst/>
              <a:rect l="0" t="0" r="0" b="0"/>
              <a:pathLst>
                <a:path w="199187" h="529844">
                  <a:moveTo>
                    <a:pt x="0" y="0"/>
                  </a:moveTo>
                  <a:lnTo>
                    <a:pt x="55778" y="0"/>
                  </a:lnTo>
                  <a:cubicBezTo>
                    <a:pt x="149390" y="0"/>
                    <a:pt x="199187" y="49809"/>
                    <a:pt x="199187" y="143409"/>
                  </a:cubicBezTo>
                  <a:lnTo>
                    <a:pt x="199187" y="386423"/>
                  </a:lnTo>
                  <a:cubicBezTo>
                    <a:pt x="199187" y="479057"/>
                    <a:pt x="149390" y="529844"/>
                    <a:pt x="55778" y="529844"/>
                  </a:cubicBezTo>
                  <a:lnTo>
                    <a:pt x="0" y="529844"/>
                  </a:lnTo>
                  <a:lnTo>
                    <a:pt x="0" y="398374"/>
                  </a:lnTo>
                  <a:lnTo>
                    <a:pt x="23901" y="398374"/>
                  </a:lnTo>
                  <a:cubicBezTo>
                    <a:pt x="50787" y="398374"/>
                    <a:pt x="63741" y="383438"/>
                    <a:pt x="63741" y="358534"/>
                  </a:cubicBezTo>
                  <a:lnTo>
                    <a:pt x="63741" y="171298"/>
                  </a:lnTo>
                  <a:cubicBezTo>
                    <a:pt x="63741" y="145415"/>
                    <a:pt x="50787" y="131458"/>
                    <a:pt x="23901" y="131458"/>
                  </a:cubicBezTo>
                  <a:lnTo>
                    <a:pt x="0" y="13145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41">
              <a:extLst>
                <a:ext uri="{FF2B5EF4-FFF2-40B4-BE49-F238E27FC236}">
                  <a16:creationId xmlns:a16="http://schemas.microsoft.com/office/drawing/2014/main" xmlns="" id="{F4069563-CFA2-4CAE-B5BE-5F6B5B530867}"/>
                </a:ext>
              </a:extLst>
            </p:cNvPr>
            <p:cNvSpPr/>
            <p:nvPr/>
          </p:nvSpPr>
          <p:spPr>
            <a:xfrm>
              <a:off x="1472962" y="198933"/>
              <a:ext cx="1183310" cy="283782"/>
            </a:xfrm>
            <a:custGeom>
              <a:avLst/>
              <a:gdLst/>
              <a:ahLst/>
              <a:cxnLst/>
              <a:rect l="0" t="0" r="0" b="0"/>
              <a:pathLst>
                <a:path w="1183310" h="283782">
                  <a:moveTo>
                    <a:pt x="591655" y="0"/>
                  </a:moveTo>
                  <a:cubicBezTo>
                    <a:pt x="806717" y="0"/>
                    <a:pt x="1010818" y="79324"/>
                    <a:pt x="1168591" y="221031"/>
                  </a:cubicBezTo>
                  <a:cubicBezTo>
                    <a:pt x="1181011" y="232194"/>
                    <a:pt x="1183310" y="250812"/>
                    <a:pt x="1173785" y="264528"/>
                  </a:cubicBezTo>
                  <a:lnTo>
                    <a:pt x="1173556" y="264846"/>
                  </a:lnTo>
                  <a:cubicBezTo>
                    <a:pt x="1162279" y="281115"/>
                    <a:pt x="1139330" y="283769"/>
                    <a:pt x="1124598" y="270548"/>
                  </a:cubicBezTo>
                  <a:cubicBezTo>
                    <a:pt x="978776" y="139560"/>
                    <a:pt x="790054" y="66091"/>
                    <a:pt x="591655" y="66091"/>
                  </a:cubicBezTo>
                  <a:cubicBezTo>
                    <a:pt x="393243" y="66091"/>
                    <a:pt x="204508" y="139560"/>
                    <a:pt x="58699" y="270548"/>
                  </a:cubicBezTo>
                  <a:cubicBezTo>
                    <a:pt x="43980" y="283782"/>
                    <a:pt x="21018" y="281127"/>
                    <a:pt x="9741" y="264859"/>
                  </a:cubicBezTo>
                  <a:lnTo>
                    <a:pt x="9512" y="264541"/>
                  </a:lnTo>
                  <a:cubicBezTo>
                    <a:pt x="0" y="250825"/>
                    <a:pt x="2286" y="232194"/>
                    <a:pt x="14706" y="221044"/>
                  </a:cubicBezTo>
                  <a:cubicBezTo>
                    <a:pt x="172491" y="79324"/>
                    <a:pt x="376593" y="0"/>
                    <a:pt x="59165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42">
              <a:extLst>
                <a:ext uri="{FF2B5EF4-FFF2-40B4-BE49-F238E27FC236}">
                  <a16:creationId xmlns:a16="http://schemas.microsoft.com/office/drawing/2014/main" xmlns="" id="{012ACE0E-597D-4150-B997-3CAB68F17D0D}"/>
                </a:ext>
              </a:extLst>
            </p:cNvPr>
            <p:cNvSpPr/>
            <p:nvPr/>
          </p:nvSpPr>
          <p:spPr>
            <a:xfrm>
              <a:off x="1358571" y="0"/>
              <a:ext cx="1412075" cy="318122"/>
            </a:xfrm>
            <a:custGeom>
              <a:avLst/>
              <a:gdLst/>
              <a:ahLst/>
              <a:cxnLst/>
              <a:rect l="0" t="0" r="0" b="0"/>
              <a:pathLst>
                <a:path w="1412075" h="318122">
                  <a:moveTo>
                    <a:pt x="706044" y="0"/>
                  </a:moveTo>
                  <a:cubicBezTo>
                    <a:pt x="963257" y="0"/>
                    <a:pt x="1205611" y="91034"/>
                    <a:pt x="1396492" y="254902"/>
                  </a:cubicBezTo>
                  <a:cubicBezTo>
                    <a:pt x="1409408" y="266002"/>
                    <a:pt x="1412075" y="284950"/>
                    <a:pt x="1402360" y="298945"/>
                  </a:cubicBezTo>
                  <a:lnTo>
                    <a:pt x="1402182" y="299199"/>
                  </a:lnTo>
                  <a:cubicBezTo>
                    <a:pt x="1391069" y="315214"/>
                    <a:pt x="1368577" y="318122"/>
                    <a:pt x="1353795" y="305422"/>
                  </a:cubicBezTo>
                  <a:cubicBezTo>
                    <a:pt x="1174623" y="151587"/>
                    <a:pt x="947103" y="66065"/>
                    <a:pt x="706044" y="66065"/>
                  </a:cubicBezTo>
                  <a:cubicBezTo>
                    <a:pt x="464998" y="66065"/>
                    <a:pt x="237465" y="151587"/>
                    <a:pt x="58293" y="305422"/>
                  </a:cubicBezTo>
                  <a:cubicBezTo>
                    <a:pt x="43510" y="318122"/>
                    <a:pt x="21019" y="315214"/>
                    <a:pt x="9906" y="299212"/>
                  </a:cubicBezTo>
                  <a:lnTo>
                    <a:pt x="9716" y="298933"/>
                  </a:lnTo>
                  <a:cubicBezTo>
                    <a:pt x="0" y="284950"/>
                    <a:pt x="2667" y="265989"/>
                    <a:pt x="15596" y="254902"/>
                  </a:cubicBezTo>
                  <a:cubicBezTo>
                    <a:pt x="206477" y="91034"/>
                    <a:pt x="448831" y="0"/>
                    <a:pt x="70604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43">
              <a:extLst>
                <a:ext uri="{FF2B5EF4-FFF2-40B4-BE49-F238E27FC236}">
                  <a16:creationId xmlns:a16="http://schemas.microsoft.com/office/drawing/2014/main" xmlns="" id="{B0E27818-68B2-4367-925D-ACA7DB44FC03}"/>
                </a:ext>
              </a:extLst>
            </p:cNvPr>
            <p:cNvSpPr/>
            <p:nvPr/>
          </p:nvSpPr>
          <p:spPr>
            <a:xfrm>
              <a:off x="2124981" y="1129338"/>
              <a:ext cx="72835" cy="286106"/>
            </a:xfrm>
            <a:custGeom>
              <a:avLst/>
              <a:gdLst/>
              <a:ahLst/>
              <a:cxnLst/>
              <a:rect l="0" t="0" r="0" b="0"/>
              <a:pathLst>
                <a:path w="72835" h="286106">
                  <a:moveTo>
                    <a:pt x="21107" y="0"/>
                  </a:moveTo>
                  <a:lnTo>
                    <a:pt x="51727" y="0"/>
                  </a:lnTo>
                  <a:cubicBezTo>
                    <a:pt x="65443" y="0"/>
                    <a:pt x="72835" y="7391"/>
                    <a:pt x="72835" y="21107"/>
                  </a:cubicBezTo>
                  <a:lnTo>
                    <a:pt x="72835" y="264985"/>
                  </a:lnTo>
                  <a:cubicBezTo>
                    <a:pt x="72835" y="279235"/>
                    <a:pt x="65443" y="286106"/>
                    <a:pt x="51727" y="286106"/>
                  </a:cubicBezTo>
                  <a:lnTo>
                    <a:pt x="21107" y="286106"/>
                  </a:lnTo>
                  <a:cubicBezTo>
                    <a:pt x="7391" y="286106"/>
                    <a:pt x="0" y="279235"/>
                    <a:pt x="0" y="264985"/>
                  </a:cubicBezTo>
                  <a:lnTo>
                    <a:pt x="0" y="21107"/>
                  </a:lnTo>
                  <a:cubicBezTo>
                    <a:pt x="0" y="7391"/>
                    <a:pt x="7391" y="0"/>
                    <a:pt x="2110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44">
              <a:extLst>
                <a:ext uri="{FF2B5EF4-FFF2-40B4-BE49-F238E27FC236}">
                  <a16:creationId xmlns:a16="http://schemas.microsoft.com/office/drawing/2014/main" xmlns="" id="{7D4BB713-828D-40BF-83CF-83D9D2860A87}"/>
                </a:ext>
              </a:extLst>
            </p:cNvPr>
            <p:cNvSpPr/>
            <p:nvPr/>
          </p:nvSpPr>
          <p:spPr>
            <a:xfrm>
              <a:off x="1745738" y="868166"/>
              <a:ext cx="171793" cy="809015"/>
            </a:xfrm>
            <a:custGeom>
              <a:avLst/>
              <a:gdLst/>
              <a:ahLst/>
              <a:cxnLst/>
              <a:rect l="0" t="0" r="0" b="0"/>
              <a:pathLst>
                <a:path w="171793" h="809015">
                  <a:moveTo>
                    <a:pt x="0" y="0"/>
                  </a:moveTo>
                  <a:lnTo>
                    <a:pt x="171793" y="0"/>
                  </a:lnTo>
                  <a:lnTo>
                    <a:pt x="171793" y="193078"/>
                  </a:lnTo>
                  <a:lnTo>
                    <a:pt x="74663" y="193078"/>
                  </a:lnTo>
                  <a:cubicBezTo>
                    <a:pt x="69380" y="193078"/>
                    <a:pt x="66218" y="196240"/>
                    <a:pt x="66218" y="201524"/>
                  </a:cubicBezTo>
                  <a:lnTo>
                    <a:pt x="66218" y="254318"/>
                  </a:lnTo>
                  <a:cubicBezTo>
                    <a:pt x="66218" y="259588"/>
                    <a:pt x="69380" y="262750"/>
                    <a:pt x="74663" y="262750"/>
                  </a:cubicBezTo>
                  <a:lnTo>
                    <a:pt x="135890" y="262750"/>
                  </a:lnTo>
                  <a:lnTo>
                    <a:pt x="135890" y="606920"/>
                  </a:lnTo>
                  <a:cubicBezTo>
                    <a:pt x="135890" y="612724"/>
                    <a:pt x="139065" y="615366"/>
                    <a:pt x="144336" y="615366"/>
                  </a:cubicBezTo>
                  <a:lnTo>
                    <a:pt x="171793" y="615366"/>
                  </a:lnTo>
                  <a:lnTo>
                    <a:pt x="171793" y="809015"/>
                  </a:lnTo>
                  <a:lnTo>
                    <a:pt x="0" y="8090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45">
              <a:extLst>
                <a:ext uri="{FF2B5EF4-FFF2-40B4-BE49-F238E27FC236}">
                  <a16:creationId xmlns:a16="http://schemas.microsoft.com/office/drawing/2014/main" xmlns="" id="{23571B59-82C3-4EB1-9C56-3CFE68FE3A52}"/>
                </a:ext>
              </a:extLst>
            </p:cNvPr>
            <p:cNvSpPr/>
            <p:nvPr/>
          </p:nvSpPr>
          <p:spPr>
            <a:xfrm>
              <a:off x="1917530" y="868167"/>
              <a:ext cx="242810" cy="809015"/>
            </a:xfrm>
            <a:custGeom>
              <a:avLst/>
              <a:gdLst/>
              <a:ahLst/>
              <a:cxnLst/>
              <a:rect l="0" t="0" r="0" b="0"/>
              <a:pathLst>
                <a:path w="242811" h="809015">
                  <a:moveTo>
                    <a:pt x="0" y="0"/>
                  </a:moveTo>
                  <a:lnTo>
                    <a:pt x="242811" y="0"/>
                  </a:lnTo>
                  <a:lnTo>
                    <a:pt x="242811" y="193078"/>
                  </a:lnTo>
                  <a:lnTo>
                    <a:pt x="213246" y="193078"/>
                  </a:lnTo>
                  <a:cubicBezTo>
                    <a:pt x="163627" y="193078"/>
                    <a:pt x="137236" y="219481"/>
                    <a:pt x="137236" y="269088"/>
                  </a:cubicBezTo>
                  <a:lnTo>
                    <a:pt x="137236" y="539356"/>
                  </a:lnTo>
                  <a:cubicBezTo>
                    <a:pt x="137236" y="588975"/>
                    <a:pt x="163627" y="615366"/>
                    <a:pt x="213246" y="615366"/>
                  </a:cubicBezTo>
                  <a:lnTo>
                    <a:pt x="242811" y="615366"/>
                  </a:lnTo>
                  <a:lnTo>
                    <a:pt x="242811" y="809015"/>
                  </a:lnTo>
                  <a:lnTo>
                    <a:pt x="0" y="809015"/>
                  </a:lnTo>
                  <a:lnTo>
                    <a:pt x="0" y="615366"/>
                  </a:lnTo>
                  <a:lnTo>
                    <a:pt x="27445" y="615366"/>
                  </a:lnTo>
                  <a:cubicBezTo>
                    <a:pt x="33261" y="615366"/>
                    <a:pt x="35903" y="612724"/>
                    <a:pt x="35903" y="606920"/>
                  </a:cubicBezTo>
                  <a:lnTo>
                    <a:pt x="35903" y="262750"/>
                  </a:lnTo>
                  <a:lnTo>
                    <a:pt x="97130" y="262750"/>
                  </a:lnTo>
                  <a:cubicBezTo>
                    <a:pt x="102934" y="262750"/>
                    <a:pt x="105575" y="259588"/>
                    <a:pt x="105575" y="254318"/>
                  </a:cubicBezTo>
                  <a:lnTo>
                    <a:pt x="105575" y="201524"/>
                  </a:lnTo>
                  <a:cubicBezTo>
                    <a:pt x="105575" y="196240"/>
                    <a:pt x="102934" y="193078"/>
                    <a:pt x="97130" y="193078"/>
                  </a:cubicBezTo>
                  <a:lnTo>
                    <a:pt x="0" y="19307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46">
              <a:extLst>
                <a:ext uri="{FF2B5EF4-FFF2-40B4-BE49-F238E27FC236}">
                  <a16:creationId xmlns:a16="http://schemas.microsoft.com/office/drawing/2014/main" xmlns="" id="{A1281027-9B57-48FB-95F1-0E8D0808BE5C}"/>
                </a:ext>
              </a:extLst>
            </p:cNvPr>
            <p:cNvSpPr/>
            <p:nvPr/>
          </p:nvSpPr>
          <p:spPr>
            <a:xfrm>
              <a:off x="2160342" y="868166"/>
              <a:ext cx="171793" cy="809015"/>
            </a:xfrm>
            <a:custGeom>
              <a:avLst/>
              <a:gdLst/>
              <a:ahLst/>
              <a:cxnLst/>
              <a:rect l="0" t="0" r="0" b="0"/>
              <a:pathLst>
                <a:path w="171793" h="809015">
                  <a:moveTo>
                    <a:pt x="0" y="0"/>
                  </a:moveTo>
                  <a:lnTo>
                    <a:pt x="171793" y="0"/>
                  </a:lnTo>
                  <a:lnTo>
                    <a:pt x="171793" y="809015"/>
                  </a:lnTo>
                  <a:lnTo>
                    <a:pt x="171768" y="809015"/>
                  </a:lnTo>
                  <a:lnTo>
                    <a:pt x="0" y="809015"/>
                  </a:lnTo>
                  <a:lnTo>
                    <a:pt x="0" y="615366"/>
                  </a:lnTo>
                  <a:lnTo>
                    <a:pt x="29566" y="615366"/>
                  </a:lnTo>
                  <a:cubicBezTo>
                    <a:pt x="79185" y="615366"/>
                    <a:pt x="105575" y="588975"/>
                    <a:pt x="105575" y="539356"/>
                  </a:cubicBezTo>
                  <a:lnTo>
                    <a:pt x="105575" y="269088"/>
                  </a:lnTo>
                  <a:cubicBezTo>
                    <a:pt x="105575" y="219481"/>
                    <a:pt x="79185" y="193078"/>
                    <a:pt x="29566" y="193078"/>
                  </a:cubicBezTo>
                  <a:lnTo>
                    <a:pt x="0" y="19307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47">
              <a:extLst>
                <a:ext uri="{FF2B5EF4-FFF2-40B4-BE49-F238E27FC236}">
                  <a16:creationId xmlns:a16="http://schemas.microsoft.com/office/drawing/2014/main" xmlns="" id="{0A13A6F6-4816-4406-B971-7C5C11A45D4F}"/>
                </a:ext>
              </a:extLst>
            </p:cNvPr>
            <p:cNvSpPr/>
            <p:nvPr/>
          </p:nvSpPr>
          <p:spPr>
            <a:xfrm>
              <a:off x="1967588" y="1721015"/>
              <a:ext cx="142710" cy="88062"/>
            </a:xfrm>
            <a:custGeom>
              <a:avLst/>
              <a:gdLst/>
              <a:ahLst/>
              <a:cxnLst/>
              <a:rect l="0" t="0" r="0" b="0"/>
              <a:pathLst>
                <a:path w="142710" h="88062">
                  <a:moveTo>
                    <a:pt x="44031" y="0"/>
                  </a:moveTo>
                  <a:lnTo>
                    <a:pt x="98666" y="0"/>
                  </a:lnTo>
                  <a:cubicBezTo>
                    <a:pt x="122987" y="0"/>
                    <a:pt x="142710" y="19710"/>
                    <a:pt x="142710" y="44031"/>
                  </a:cubicBezTo>
                  <a:cubicBezTo>
                    <a:pt x="142710" y="68351"/>
                    <a:pt x="122987" y="88062"/>
                    <a:pt x="98666" y="88062"/>
                  </a:cubicBezTo>
                  <a:lnTo>
                    <a:pt x="44031" y="88062"/>
                  </a:lnTo>
                  <a:cubicBezTo>
                    <a:pt x="19710" y="88062"/>
                    <a:pt x="0" y="68351"/>
                    <a:pt x="0" y="44031"/>
                  </a:cubicBezTo>
                  <a:cubicBezTo>
                    <a:pt x="0" y="19710"/>
                    <a:pt x="19710" y="0"/>
                    <a:pt x="4403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48">
              <a:extLst>
                <a:ext uri="{FF2B5EF4-FFF2-40B4-BE49-F238E27FC236}">
                  <a16:creationId xmlns:a16="http://schemas.microsoft.com/office/drawing/2014/main" xmlns="" id="{654D5592-6EBA-4418-9A2A-DDFB122FCEF8}"/>
                </a:ext>
              </a:extLst>
            </p:cNvPr>
            <p:cNvSpPr/>
            <p:nvPr/>
          </p:nvSpPr>
          <p:spPr>
            <a:xfrm>
              <a:off x="1599183" y="711065"/>
              <a:ext cx="879513" cy="1222680"/>
            </a:xfrm>
            <a:custGeom>
              <a:avLst/>
              <a:gdLst/>
              <a:ahLst/>
              <a:cxnLst/>
              <a:rect l="0" t="0" r="0" b="0"/>
              <a:pathLst>
                <a:path w="879513" h="1222680">
                  <a:moveTo>
                    <a:pt x="181610" y="0"/>
                  </a:moveTo>
                  <a:lnTo>
                    <a:pt x="643230" y="0"/>
                  </a:lnTo>
                  <a:lnTo>
                    <a:pt x="643230" y="81636"/>
                  </a:lnTo>
                  <a:lnTo>
                    <a:pt x="181610" y="81636"/>
                  </a:lnTo>
                  <a:cubicBezTo>
                    <a:pt x="126492" y="81636"/>
                    <a:pt x="81636" y="126492"/>
                    <a:pt x="81636" y="181623"/>
                  </a:cubicBezTo>
                  <a:lnTo>
                    <a:pt x="81636" y="584733"/>
                  </a:lnTo>
                  <a:lnTo>
                    <a:pt x="81636" y="1041070"/>
                  </a:lnTo>
                  <a:cubicBezTo>
                    <a:pt x="81636" y="1096188"/>
                    <a:pt x="126505" y="1141044"/>
                    <a:pt x="181623" y="1141044"/>
                  </a:cubicBezTo>
                  <a:lnTo>
                    <a:pt x="697878" y="1141044"/>
                  </a:lnTo>
                  <a:cubicBezTo>
                    <a:pt x="753009" y="1141044"/>
                    <a:pt x="797865" y="1096188"/>
                    <a:pt x="797865" y="1041070"/>
                  </a:cubicBezTo>
                  <a:lnTo>
                    <a:pt x="797865" y="250952"/>
                  </a:lnTo>
                  <a:lnTo>
                    <a:pt x="879513" y="250952"/>
                  </a:lnTo>
                  <a:lnTo>
                    <a:pt x="879513" y="1041070"/>
                  </a:lnTo>
                  <a:cubicBezTo>
                    <a:pt x="879513" y="1141222"/>
                    <a:pt x="798043" y="1222680"/>
                    <a:pt x="697891" y="1222680"/>
                  </a:cubicBezTo>
                  <a:lnTo>
                    <a:pt x="181610" y="1222680"/>
                  </a:lnTo>
                  <a:cubicBezTo>
                    <a:pt x="81471" y="1222680"/>
                    <a:pt x="0" y="1141222"/>
                    <a:pt x="0" y="1041070"/>
                  </a:cubicBezTo>
                  <a:lnTo>
                    <a:pt x="0" y="181623"/>
                  </a:lnTo>
                  <a:cubicBezTo>
                    <a:pt x="0" y="81471"/>
                    <a:pt x="81471" y="0"/>
                    <a:pt x="18161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49">
              <a:extLst>
                <a:ext uri="{FF2B5EF4-FFF2-40B4-BE49-F238E27FC236}">
                  <a16:creationId xmlns:a16="http://schemas.microsoft.com/office/drawing/2014/main" xmlns="" id="{8A085202-1F21-4365-AA40-D63D3427A08F}"/>
                </a:ext>
              </a:extLst>
            </p:cNvPr>
            <p:cNvSpPr/>
            <p:nvPr/>
          </p:nvSpPr>
          <p:spPr>
            <a:xfrm>
              <a:off x="2692785" y="929902"/>
              <a:ext cx="398374" cy="796747"/>
            </a:xfrm>
            <a:custGeom>
              <a:avLst/>
              <a:gdLst/>
              <a:ahLst/>
              <a:cxnLst/>
              <a:rect l="0" t="0" r="0" b="0"/>
              <a:pathLst>
                <a:path w="398374" h="796747">
                  <a:moveTo>
                    <a:pt x="15939" y="0"/>
                  </a:moveTo>
                  <a:lnTo>
                    <a:pt x="382435" y="0"/>
                  </a:lnTo>
                  <a:cubicBezTo>
                    <a:pt x="393395" y="0"/>
                    <a:pt x="398374" y="5982"/>
                    <a:pt x="398374" y="15926"/>
                  </a:cubicBezTo>
                  <a:lnTo>
                    <a:pt x="398374" y="115532"/>
                  </a:lnTo>
                  <a:cubicBezTo>
                    <a:pt x="398374" y="125489"/>
                    <a:pt x="393395" y="131458"/>
                    <a:pt x="382435" y="131458"/>
                  </a:cubicBezTo>
                  <a:lnTo>
                    <a:pt x="266903" y="131458"/>
                  </a:lnTo>
                  <a:lnTo>
                    <a:pt x="266903" y="780809"/>
                  </a:lnTo>
                  <a:cubicBezTo>
                    <a:pt x="266903" y="791769"/>
                    <a:pt x="261938" y="796747"/>
                    <a:pt x="250965" y="796747"/>
                  </a:cubicBezTo>
                  <a:lnTo>
                    <a:pt x="147396" y="796747"/>
                  </a:lnTo>
                  <a:cubicBezTo>
                    <a:pt x="137439" y="796747"/>
                    <a:pt x="131458" y="791769"/>
                    <a:pt x="131458" y="780809"/>
                  </a:cubicBezTo>
                  <a:lnTo>
                    <a:pt x="131458" y="131458"/>
                  </a:lnTo>
                  <a:lnTo>
                    <a:pt x="15939" y="131458"/>
                  </a:lnTo>
                  <a:cubicBezTo>
                    <a:pt x="5969" y="131458"/>
                    <a:pt x="0" y="125489"/>
                    <a:pt x="0" y="115532"/>
                  </a:cubicBezTo>
                  <a:lnTo>
                    <a:pt x="0" y="15926"/>
                  </a:lnTo>
                  <a:cubicBezTo>
                    <a:pt x="0" y="5982"/>
                    <a:pt x="5969" y="0"/>
                    <a:pt x="1593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hape 50">
              <a:extLst>
                <a:ext uri="{FF2B5EF4-FFF2-40B4-BE49-F238E27FC236}">
                  <a16:creationId xmlns:a16="http://schemas.microsoft.com/office/drawing/2014/main" xmlns="" id="{0E86492C-A285-4C23-A8F3-EFE361C2CB00}"/>
                </a:ext>
              </a:extLst>
            </p:cNvPr>
            <p:cNvSpPr/>
            <p:nvPr/>
          </p:nvSpPr>
          <p:spPr>
            <a:xfrm>
              <a:off x="3170814" y="929897"/>
              <a:ext cx="204667" cy="796747"/>
            </a:xfrm>
            <a:custGeom>
              <a:avLst/>
              <a:gdLst/>
              <a:ahLst/>
              <a:cxnLst/>
              <a:rect l="0" t="0" r="0" b="0"/>
              <a:pathLst>
                <a:path w="204667" h="796747">
                  <a:moveTo>
                    <a:pt x="15939" y="0"/>
                  </a:moveTo>
                  <a:lnTo>
                    <a:pt x="204667" y="0"/>
                  </a:lnTo>
                  <a:lnTo>
                    <a:pt x="204667" y="131458"/>
                  </a:lnTo>
                  <a:lnTo>
                    <a:pt x="135446" y="131458"/>
                  </a:lnTo>
                  <a:lnTo>
                    <a:pt x="135446" y="398374"/>
                  </a:lnTo>
                  <a:lnTo>
                    <a:pt x="204667" y="398374"/>
                  </a:lnTo>
                  <a:lnTo>
                    <a:pt x="204667" y="531745"/>
                  </a:lnTo>
                  <a:lnTo>
                    <a:pt x="204165" y="529844"/>
                  </a:lnTo>
                  <a:lnTo>
                    <a:pt x="135446" y="529844"/>
                  </a:lnTo>
                  <a:lnTo>
                    <a:pt x="135446" y="780809"/>
                  </a:lnTo>
                  <a:cubicBezTo>
                    <a:pt x="135446" y="790766"/>
                    <a:pt x="129477" y="796747"/>
                    <a:pt x="119507" y="796747"/>
                  </a:cubicBezTo>
                  <a:lnTo>
                    <a:pt x="15939" y="796747"/>
                  </a:lnTo>
                  <a:cubicBezTo>
                    <a:pt x="5982" y="796747"/>
                    <a:pt x="0" y="790766"/>
                    <a:pt x="0" y="780809"/>
                  </a:cubicBezTo>
                  <a:lnTo>
                    <a:pt x="0" y="15939"/>
                  </a:lnTo>
                  <a:cubicBezTo>
                    <a:pt x="0" y="5982"/>
                    <a:pt x="5982" y="0"/>
                    <a:pt x="1593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Shape 51">
              <a:extLst>
                <a:ext uri="{FF2B5EF4-FFF2-40B4-BE49-F238E27FC236}">
                  <a16:creationId xmlns:a16="http://schemas.microsoft.com/office/drawing/2014/main" xmlns="" id="{24E29EA5-D019-4550-80BA-CF321EFFEE0F}"/>
                </a:ext>
              </a:extLst>
            </p:cNvPr>
            <p:cNvSpPr/>
            <p:nvPr/>
          </p:nvSpPr>
          <p:spPr>
            <a:xfrm>
              <a:off x="3375481" y="929897"/>
              <a:ext cx="204667" cy="796747"/>
            </a:xfrm>
            <a:custGeom>
              <a:avLst/>
              <a:gdLst/>
              <a:ahLst/>
              <a:cxnLst/>
              <a:rect l="0" t="0" r="0" b="0"/>
              <a:pathLst>
                <a:path w="204667" h="796747">
                  <a:moveTo>
                    <a:pt x="0" y="0"/>
                  </a:moveTo>
                  <a:lnTo>
                    <a:pt x="61246" y="0"/>
                  </a:lnTo>
                  <a:cubicBezTo>
                    <a:pt x="154870" y="0"/>
                    <a:pt x="204667" y="49809"/>
                    <a:pt x="204667" y="143409"/>
                  </a:cubicBezTo>
                  <a:lnTo>
                    <a:pt x="204667" y="386423"/>
                  </a:lnTo>
                  <a:cubicBezTo>
                    <a:pt x="204667" y="453149"/>
                    <a:pt x="179762" y="496976"/>
                    <a:pt x="131959" y="517893"/>
                  </a:cubicBezTo>
                  <a:lnTo>
                    <a:pt x="200679" y="778815"/>
                  </a:lnTo>
                  <a:cubicBezTo>
                    <a:pt x="203676" y="790766"/>
                    <a:pt x="197695" y="796747"/>
                    <a:pt x="186735" y="796747"/>
                  </a:cubicBezTo>
                  <a:lnTo>
                    <a:pt x="83153" y="796747"/>
                  </a:lnTo>
                  <a:cubicBezTo>
                    <a:pt x="73197" y="796747"/>
                    <a:pt x="68231" y="791782"/>
                    <a:pt x="66224" y="782815"/>
                  </a:cubicBezTo>
                  <a:lnTo>
                    <a:pt x="0" y="531745"/>
                  </a:lnTo>
                  <a:lnTo>
                    <a:pt x="0" y="398374"/>
                  </a:lnTo>
                  <a:lnTo>
                    <a:pt x="29382" y="398374"/>
                  </a:lnTo>
                  <a:cubicBezTo>
                    <a:pt x="55277" y="398374"/>
                    <a:pt x="69221" y="384429"/>
                    <a:pt x="69221" y="358534"/>
                  </a:cubicBezTo>
                  <a:lnTo>
                    <a:pt x="69221" y="171298"/>
                  </a:lnTo>
                  <a:cubicBezTo>
                    <a:pt x="69221" y="145415"/>
                    <a:pt x="55277" y="131458"/>
                    <a:pt x="29382" y="131458"/>
                  </a:cubicBezTo>
                  <a:lnTo>
                    <a:pt x="0" y="13145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52">
              <a:extLst>
                <a:ext uri="{FF2B5EF4-FFF2-40B4-BE49-F238E27FC236}">
                  <a16:creationId xmlns:a16="http://schemas.microsoft.com/office/drawing/2014/main" xmlns="" id="{E12FF6FE-DA8A-4A6D-934B-2E69B77F44D5}"/>
                </a:ext>
              </a:extLst>
            </p:cNvPr>
            <p:cNvSpPr/>
            <p:nvPr/>
          </p:nvSpPr>
          <p:spPr>
            <a:xfrm>
              <a:off x="3679711" y="929897"/>
              <a:ext cx="397383" cy="796747"/>
            </a:xfrm>
            <a:custGeom>
              <a:avLst/>
              <a:gdLst/>
              <a:ahLst/>
              <a:cxnLst/>
              <a:rect l="0" t="0" r="0" b="0"/>
              <a:pathLst>
                <a:path w="397383" h="796747">
                  <a:moveTo>
                    <a:pt x="14948" y="0"/>
                  </a:moveTo>
                  <a:lnTo>
                    <a:pt x="381445" y="0"/>
                  </a:lnTo>
                  <a:cubicBezTo>
                    <a:pt x="393395" y="0"/>
                    <a:pt x="397383" y="5982"/>
                    <a:pt x="397383" y="15938"/>
                  </a:cubicBezTo>
                  <a:lnTo>
                    <a:pt x="397383" y="115532"/>
                  </a:lnTo>
                  <a:cubicBezTo>
                    <a:pt x="397383" y="125501"/>
                    <a:pt x="393395" y="132461"/>
                    <a:pt x="381445" y="132461"/>
                  </a:cubicBezTo>
                  <a:lnTo>
                    <a:pt x="132461" y="132461"/>
                  </a:lnTo>
                  <a:lnTo>
                    <a:pt x="132461" y="331648"/>
                  </a:lnTo>
                  <a:lnTo>
                    <a:pt x="322682" y="331648"/>
                  </a:lnTo>
                  <a:cubicBezTo>
                    <a:pt x="332639" y="331648"/>
                    <a:pt x="338620" y="337630"/>
                    <a:pt x="338620" y="348577"/>
                  </a:cubicBezTo>
                  <a:lnTo>
                    <a:pt x="338620" y="447180"/>
                  </a:lnTo>
                  <a:cubicBezTo>
                    <a:pt x="338620" y="458127"/>
                    <a:pt x="332639" y="464121"/>
                    <a:pt x="322682" y="464121"/>
                  </a:cubicBezTo>
                  <a:lnTo>
                    <a:pt x="132461" y="464121"/>
                  </a:lnTo>
                  <a:lnTo>
                    <a:pt x="132461" y="665302"/>
                  </a:lnTo>
                  <a:lnTo>
                    <a:pt x="381445" y="665302"/>
                  </a:lnTo>
                  <a:cubicBezTo>
                    <a:pt x="393395" y="665302"/>
                    <a:pt x="397383" y="670268"/>
                    <a:pt x="397383" y="681215"/>
                  </a:cubicBezTo>
                  <a:lnTo>
                    <a:pt x="397383" y="780809"/>
                  </a:lnTo>
                  <a:cubicBezTo>
                    <a:pt x="397383" y="790766"/>
                    <a:pt x="393395" y="796747"/>
                    <a:pt x="381445" y="796747"/>
                  </a:cubicBezTo>
                  <a:lnTo>
                    <a:pt x="14948" y="796747"/>
                  </a:lnTo>
                  <a:cubicBezTo>
                    <a:pt x="5982" y="796747"/>
                    <a:pt x="0" y="790766"/>
                    <a:pt x="0" y="780809"/>
                  </a:cubicBezTo>
                  <a:lnTo>
                    <a:pt x="0" y="15938"/>
                  </a:lnTo>
                  <a:cubicBezTo>
                    <a:pt x="0" y="5982"/>
                    <a:pt x="5982" y="0"/>
                    <a:pt x="1494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Shape 53">
              <a:extLst>
                <a:ext uri="{FF2B5EF4-FFF2-40B4-BE49-F238E27FC236}">
                  <a16:creationId xmlns:a16="http://schemas.microsoft.com/office/drawing/2014/main" xmlns="" id="{A58BB1B3-55B6-43B4-8266-2F1350F431BA}"/>
                </a:ext>
              </a:extLst>
            </p:cNvPr>
            <p:cNvSpPr/>
            <p:nvPr/>
          </p:nvSpPr>
          <p:spPr>
            <a:xfrm>
              <a:off x="4134839" y="929903"/>
              <a:ext cx="253962" cy="796747"/>
            </a:xfrm>
            <a:custGeom>
              <a:avLst/>
              <a:gdLst/>
              <a:ahLst/>
              <a:cxnLst/>
              <a:rect l="0" t="0" r="0" b="0"/>
              <a:pathLst>
                <a:path w="253962" h="796747">
                  <a:moveTo>
                    <a:pt x="185242" y="0"/>
                  </a:moveTo>
                  <a:lnTo>
                    <a:pt x="253962" y="0"/>
                  </a:lnTo>
                  <a:lnTo>
                    <a:pt x="253962" y="174282"/>
                  </a:lnTo>
                  <a:lnTo>
                    <a:pt x="190221" y="521868"/>
                  </a:lnTo>
                  <a:lnTo>
                    <a:pt x="253962" y="521868"/>
                  </a:lnTo>
                  <a:lnTo>
                    <a:pt x="253962" y="637400"/>
                  </a:lnTo>
                  <a:lnTo>
                    <a:pt x="165329" y="637400"/>
                  </a:lnTo>
                  <a:lnTo>
                    <a:pt x="138430" y="782803"/>
                  </a:lnTo>
                  <a:cubicBezTo>
                    <a:pt x="136449" y="791769"/>
                    <a:pt x="131458" y="796747"/>
                    <a:pt x="122492" y="796747"/>
                  </a:cubicBezTo>
                  <a:lnTo>
                    <a:pt x="15926" y="796747"/>
                  </a:lnTo>
                  <a:cubicBezTo>
                    <a:pt x="4978" y="796747"/>
                    <a:pt x="0" y="790766"/>
                    <a:pt x="2985" y="779818"/>
                  </a:cubicBezTo>
                  <a:lnTo>
                    <a:pt x="168313" y="13945"/>
                  </a:lnTo>
                  <a:cubicBezTo>
                    <a:pt x="170307" y="3975"/>
                    <a:pt x="176276" y="0"/>
                    <a:pt x="18524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54">
              <a:extLst>
                <a:ext uri="{FF2B5EF4-FFF2-40B4-BE49-F238E27FC236}">
                  <a16:creationId xmlns:a16="http://schemas.microsoft.com/office/drawing/2014/main" xmlns="" id="{D6F89704-ECCC-409A-8780-66681854871B}"/>
                </a:ext>
              </a:extLst>
            </p:cNvPr>
            <p:cNvSpPr/>
            <p:nvPr/>
          </p:nvSpPr>
          <p:spPr>
            <a:xfrm>
              <a:off x="4388801" y="929903"/>
              <a:ext cx="253962" cy="796747"/>
            </a:xfrm>
            <a:custGeom>
              <a:avLst/>
              <a:gdLst/>
              <a:ahLst/>
              <a:cxnLst/>
              <a:rect l="0" t="0" r="0" b="0"/>
              <a:pathLst>
                <a:path w="253962" h="796747">
                  <a:moveTo>
                    <a:pt x="0" y="0"/>
                  </a:moveTo>
                  <a:lnTo>
                    <a:pt x="69710" y="0"/>
                  </a:lnTo>
                  <a:cubicBezTo>
                    <a:pt x="78677" y="0"/>
                    <a:pt x="84658" y="3975"/>
                    <a:pt x="86639" y="13945"/>
                  </a:cubicBezTo>
                  <a:lnTo>
                    <a:pt x="251968" y="779818"/>
                  </a:lnTo>
                  <a:cubicBezTo>
                    <a:pt x="253962" y="790766"/>
                    <a:pt x="249974" y="796747"/>
                    <a:pt x="238023" y="796747"/>
                  </a:cubicBezTo>
                  <a:lnTo>
                    <a:pt x="132461" y="796747"/>
                  </a:lnTo>
                  <a:cubicBezTo>
                    <a:pt x="123495" y="796747"/>
                    <a:pt x="118516" y="791769"/>
                    <a:pt x="116522" y="782803"/>
                  </a:cubicBezTo>
                  <a:lnTo>
                    <a:pt x="88633" y="637400"/>
                  </a:lnTo>
                  <a:lnTo>
                    <a:pt x="0" y="637400"/>
                  </a:lnTo>
                  <a:lnTo>
                    <a:pt x="0" y="521868"/>
                  </a:lnTo>
                  <a:lnTo>
                    <a:pt x="63741" y="521868"/>
                  </a:lnTo>
                  <a:lnTo>
                    <a:pt x="0" y="17428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55">
              <a:extLst>
                <a:ext uri="{FF2B5EF4-FFF2-40B4-BE49-F238E27FC236}">
                  <a16:creationId xmlns:a16="http://schemas.microsoft.com/office/drawing/2014/main" xmlns="" id="{ED154C12-BD96-47A6-9332-BD7EA9C2FBB9}"/>
                </a:ext>
              </a:extLst>
            </p:cNvPr>
            <p:cNvSpPr/>
            <p:nvPr/>
          </p:nvSpPr>
          <p:spPr>
            <a:xfrm>
              <a:off x="4630825" y="929902"/>
              <a:ext cx="398374" cy="796747"/>
            </a:xfrm>
            <a:custGeom>
              <a:avLst/>
              <a:gdLst/>
              <a:ahLst/>
              <a:cxnLst/>
              <a:rect l="0" t="0" r="0" b="0"/>
              <a:pathLst>
                <a:path w="398374" h="796747">
                  <a:moveTo>
                    <a:pt x="15939" y="0"/>
                  </a:moveTo>
                  <a:lnTo>
                    <a:pt x="382435" y="0"/>
                  </a:lnTo>
                  <a:cubicBezTo>
                    <a:pt x="393383" y="0"/>
                    <a:pt x="398374" y="5982"/>
                    <a:pt x="398374" y="15926"/>
                  </a:cubicBezTo>
                  <a:lnTo>
                    <a:pt x="398374" y="115532"/>
                  </a:lnTo>
                  <a:cubicBezTo>
                    <a:pt x="398374" y="125489"/>
                    <a:pt x="393383" y="131458"/>
                    <a:pt x="382435" y="131458"/>
                  </a:cubicBezTo>
                  <a:lnTo>
                    <a:pt x="266903" y="131458"/>
                  </a:lnTo>
                  <a:lnTo>
                    <a:pt x="266903" y="780809"/>
                  </a:lnTo>
                  <a:cubicBezTo>
                    <a:pt x="266903" y="791769"/>
                    <a:pt x="261925" y="796747"/>
                    <a:pt x="250965" y="796747"/>
                  </a:cubicBezTo>
                  <a:lnTo>
                    <a:pt x="147384" y="796747"/>
                  </a:lnTo>
                  <a:cubicBezTo>
                    <a:pt x="137427" y="796747"/>
                    <a:pt x="131445" y="791769"/>
                    <a:pt x="131445" y="780809"/>
                  </a:cubicBezTo>
                  <a:lnTo>
                    <a:pt x="131445" y="131458"/>
                  </a:lnTo>
                  <a:lnTo>
                    <a:pt x="15939" y="131458"/>
                  </a:lnTo>
                  <a:cubicBezTo>
                    <a:pt x="5969" y="131458"/>
                    <a:pt x="0" y="125489"/>
                    <a:pt x="0" y="115532"/>
                  </a:cubicBezTo>
                  <a:lnTo>
                    <a:pt x="0" y="15926"/>
                  </a:lnTo>
                  <a:cubicBezTo>
                    <a:pt x="0" y="5982"/>
                    <a:pt x="5969" y="0"/>
                    <a:pt x="1593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56">
              <a:extLst>
                <a:ext uri="{FF2B5EF4-FFF2-40B4-BE49-F238E27FC236}">
                  <a16:creationId xmlns:a16="http://schemas.microsoft.com/office/drawing/2014/main" xmlns="" id="{50FF77F0-4F7B-4CD5-8D58-24236D833FAB}"/>
                </a:ext>
              </a:extLst>
            </p:cNvPr>
            <p:cNvSpPr/>
            <p:nvPr/>
          </p:nvSpPr>
          <p:spPr>
            <a:xfrm>
              <a:off x="1591556" y="400228"/>
              <a:ext cx="792950" cy="246418"/>
            </a:xfrm>
            <a:custGeom>
              <a:avLst/>
              <a:gdLst/>
              <a:ahLst/>
              <a:cxnLst/>
              <a:rect l="0" t="0" r="0" b="0"/>
              <a:pathLst>
                <a:path w="792950" h="246418">
                  <a:moveTo>
                    <a:pt x="473062" y="0"/>
                  </a:moveTo>
                  <a:cubicBezTo>
                    <a:pt x="579933" y="0"/>
                    <a:pt x="668998" y="22377"/>
                    <a:pt x="762292" y="70752"/>
                  </a:cubicBezTo>
                  <a:cubicBezTo>
                    <a:pt x="792950" y="86652"/>
                    <a:pt x="781558" y="133071"/>
                    <a:pt x="747014" y="133071"/>
                  </a:cubicBezTo>
                  <a:cubicBezTo>
                    <a:pt x="741706" y="133071"/>
                    <a:pt x="736486" y="131750"/>
                    <a:pt x="731774" y="129311"/>
                  </a:cubicBezTo>
                  <a:cubicBezTo>
                    <a:pt x="647687" y="85827"/>
                    <a:pt x="568947" y="66065"/>
                    <a:pt x="473062" y="66065"/>
                  </a:cubicBezTo>
                  <a:cubicBezTo>
                    <a:pt x="319303" y="66065"/>
                    <a:pt x="170460" y="126441"/>
                    <a:pt x="59474" y="232778"/>
                  </a:cubicBezTo>
                  <a:cubicBezTo>
                    <a:pt x="45238" y="246418"/>
                    <a:pt x="22212" y="244983"/>
                    <a:pt x="10135" y="228803"/>
                  </a:cubicBezTo>
                  <a:cubicBezTo>
                    <a:pt x="0" y="215240"/>
                    <a:pt x="2553" y="196025"/>
                    <a:pt x="14796" y="184328"/>
                  </a:cubicBezTo>
                  <a:cubicBezTo>
                    <a:pt x="137922" y="66726"/>
                    <a:pt x="302247" y="0"/>
                    <a:pt x="47306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57">
              <a:extLst>
                <a:ext uri="{FF2B5EF4-FFF2-40B4-BE49-F238E27FC236}">
                  <a16:creationId xmlns:a16="http://schemas.microsoft.com/office/drawing/2014/main" xmlns="" id="{AECD59AF-239F-49D5-8D05-D9217A367FC1}"/>
                </a:ext>
              </a:extLst>
            </p:cNvPr>
            <p:cNvSpPr/>
            <p:nvPr/>
          </p:nvSpPr>
          <p:spPr>
            <a:xfrm>
              <a:off x="2282014" y="551447"/>
              <a:ext cx="370510" cy="370510"/>
            </a:xfrm>
            <a:custGeom>
              <a:avLst/>
              <a:gdLst/>
              <a:ahLst/>
              <a:cxnLst/>
              <a:rect l="0" t="0" r="0" b="0"/>
              <a:pathLst>
                <a:path w="370510" h="370510">
                  <a:moveTo>
                    <a:pt x="120244" y="0"/>
                  </a:moveTo>
                  <a:lnTo>
                    <a:pt x="250266" y="0"/>
                  </a:lnTo>
                  <a:lnTo>
                    <a:pt x="250266" y="120244"/>
                  </a:lnTo>
                  <a:lnTo>
                    <a:pt x="370510" y="120244"/>
                  </a:lnTo>
                  <a:lnTo>
                    <a:pt x="370510" y="250266"/>
                  </a:lnTo>
                  <a:lnTo>
                    <a:pt x="250266" y="250266"/>
                  </a:lnTo>
                  <a:lnTo>
                    <a:pt x="250266" y="370510"/>
                  </a:lnTo>
                  <a:lnTo>
                    <a:pt x="120244" y="370510"/>
                  </a:lnTo>
                  <a:lnTo>
                    <a:pt x="120244" y="250266"/>
                  </a:lnTo>
                  <a:lnTo>
                    <a:pt x="0" y="250266"/>
                  </a:lnTo>
                  <a:lnTo>
                    <a:pt x="0" y="120244"/>
                  </a:lnTo>
                  <a:lnTo>
                    <a:pt x="120244" y="120244"/>
                  </a:lnTo>
                  <a:lnTo>
                    <a:pt x="12024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A2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7182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14EC4E-2646-CB44-889D-5871A6BF4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051" y="685800"/>
            <a:ext cx="10218974" cy="4002932"/>
          </a:xfrm>
        </p:spPr>
        <p:txBody>
          <a:bodyPr>
            <a:normAutofit/>
          </a:bodyPr>
          <a:lstStyle/>
          <a:p>
            <a:r>
              <a:rPr lang="en-US" dirty="0"/>
              <a:t>The consistent Worker’s Compensation appropriate care management provided by a good </a:t>
            </a:r>
            <a:r>
              <a:rPr lang="en-US" b="1" dirty="0"/>
              <a:t>Occupational</a:t>
            </a:r>
            <a:r>
              <a:rPr lang="en-US" dirty="0"/>
              <a:t> </a:t>
            </a:r>
            <a:r>
              <a:rPr lang="en-US" b="1" dirty="0"/>
              <a:t>Telemedicine Provider </a:t>
            </a:r>
            <a:r>
              <a:rPr lang="en-US" dirty="0"/>
              <a:t>can help injured workers and employers avoid the risks associated with ED and Walk In Clinic Visits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9B21E7-9F0A-451F-B368-B94EA631B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467" y="5888655"/>
            <a:ext cx="1247226" cy="8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90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5FAF50-985C-034A-8AE3-9A54064E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Occupational Telemedicine benefits for the injured worker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5E186A-71EF-4B47-B917-D2E012BE0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Early intervention with immediate evaluation/treatment for their injury</a:t>
            </a:r>
          </a:p>
          <a:p>
            <a:r>
              <a:rPr lang="en-US" dirty="0"/>
              <a:t>Convenience—first visit “onsite”, follow up “wherever they’re comfortable”</a:t>
            </a:r>
          </a:p>
          <a:p>
            <a:r>
              <a:rPr lang="en-US" dirty="0"/>
              <a:t>Avoid travel, wait times and “the flu”</a:t>
            </a:r>
          </a:p>
          <a:p>
            <a:r>
              <a:rPr lang="en-US" dirty="0"/>
              <a:t>One point of contact—RN is with them from injury to MMI</a:t>
            </a:r>
          </a:p>
          <a:p>
            <a:r>
              <a:rPr lang="en-US" dirty="0"/>
              <a:t>Daily healthcare visits in the acute injury phase if appropriate</a:t>
            </a:r>
          </a:p>
          <a:p>
            <a:r>
              <a:rPr lang="en-US" dirty="0"/>
              <a:t>Avoid unnecessary testing, meds and referrals</a:t>
            </a:r>
          </a:p>
          <a:p>
            <a:r>
              <a:rPr lang="en-US" dirty="0"/>
              <a:t>Financial due to avoiding lost + remain engaged, satisfied and productive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0DCB05-AB49-4DED-A24E-3609A72D6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467" y="5888655"/>
            <a:ext cx="1247226" cy="8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67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F63D62-5740-1F46-AC2D-925A7313D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279321" cy="1680519"/>
          </a:xfrm>
        </p:spPr>
        <p:txBody>
          <a:bodyPr/>
          <a:lstStyle/>
          <a:p>
            <a:r>
              <a:rPr lang="en-US" b="1" dirty="0"/>
              <a:t>Occupational Telemedicine benefits for the employer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B05D1A-6901-7140-A2D5-FA4B0F759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6618" y="1680518"/>
            <a:ext cx="9269750" cy="5177481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/>
              <a:t>Cost Savings—reduced ED visits, meds, referrals and lost time</a:t>
            </a:r>
          </a:p>
          <a:p>
            <a:r>
              <a:rPr lang="en-US" sz="3400" dirty="0"/>
              <a:t>Providers experienced in Workers’ Compensation</a:t>
            </a:r>
          </a:p>
          <a:p>
            <a:r>
              <a:rPr lang="en-US" sz="3400" dirty="0"/>
              <a:t>Reduced restricted days and lost time</a:t>
            </a:r>
          </a:p>
          <a:p>
            <a:r>
              <a:rPr lang="en-US" sz="3400" dirty="0"/>
              <a:t>Reduced OSHA </a:t>
            </a:r>
            <a:r>
              <a:rPr lang="en-US" sz="3400" dirty="0" err="1"/>
              <a:t>recordability</a:t>
            </a:r>
            <a:r>
              <a:rPr lang="en-US" sz="3400" dirty="0"/>
              <a:t> risk</a:t>
            </a:r>
          </a:p>
          <a:p>
            <a:r>
              <a:rPr lang="en-US" sz="3400" dirty="0"/>
              <a:t>Single point of contact from injury to MMI</a:t>
            </a:r>
          </a:p>
          <a:p>
            <a:r>
              <a:rPr lang="en-US" sz="3400" dirty="0"/>
              <a:t>Consistency of process and care across multiple sites</a:t>
            </a:r>
          </a:p>
          <a:p>
            <a:r>
              <a:rPr lang="en-US" sz="3400" dirty="0"/>
              <a:t>Injured employee remains engaged and productive at work</a:t>
            </a:r>
          </a:p>
          <a:p>
            <a:r>
              <a:rPr lang="en-US" sz="3400" dirty="0"/>
              <a:t>Convenience/Saves time</a:t>
            </a:r>
          </a:p>
          <a:p>
            <a:r>
              <a:rPr lang="en-US" sz="3400" dirty="0"/>
              <a:t>WC injury management protocols customizable to site specific needs</a:t>
            </a:r>
          </a:p>
          <a:p>
            <a:r>
              <a:rPr lang="en-US" sz="3400" dirty="0"/>
              <a:t>Communication capability through multiple platforms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E404E6-F498-4628-B4D6-1FAE4EBED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467" y="5888655"/>
            <a:ext cx="1247226" cy="8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02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5B622-7B14-7A45-9427-C3391748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-691978"/>
            <a:ext cx="9834478" cy="3130377"/>
          </a:xfrm>
        </p:spPr>
        <p:txBody>
          <a:bodyPr/>
          <a:lstStyle/>
          <a:p>
            <a:r>
              <a:rPr lang="en-US" b="1" dirty="0"/>
              <a:t>The Future Appears Bright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811D1C-7DC1-5D47-BBFA-FBBD42A62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813" y="2438399"/>
            <a:ext cx="10068878" cy="4419601"/>
          </a:xfrm>
        </p:spPr>
        <p:txBody>
          <a:bodyPr/>
          <a:lstStyle/>
          <a:p>
            <a:r>
              <a:rPr lang="en-US" sz="3600" dirty="0"/>
              <a:t>Initial data analysis show that outcomes for work related injuries managed by telemedicine in a virtual onsite clinic are consistent with case outcomes managed in conventional onsite clinic. </a:t>
            </a:r>
          </a:p>
          <a:p>
            <a:r>
              <a:rPr lang="en-US" sz="3600" dirty="0"/>
              <a:t>Outcomes evaluated include case outcomes for the injured worker and the employer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BB1047-85B0-CF43-8E51-170227C87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600" y="5568776"/>
            <a:ext cx="1905000" cy="100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49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198113C-370F-40D9-B526-823AC402AE43}"/>
              </a:ext>
            </a:extLst>
          </p:cNvPr>
          <p:cNvSpPr txBox="1"/>
          <p:nvPr/>
        </p:nvSpPr>
        <p:spPr>
          <a:xfrm>
            <a:off x="1642533" y="372533"/>
            <a:ext cx="10159999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Telemedicine can play a vital, stand alone role in the evaluation, treatment and management of injured workers.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Telemedicine can provide immediate, convenient alternative to brick and mortar clinics and emergency departments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Telemedicine provides </a:t>
            </a:r>
            <a:r>
              <a:rPr lang="en-US" sz="3200" b="1" dirty="0"/>
              <a:t>COST SAVINGS</a:t>
            </a:r>
            <a:r>
              <a:rPr lang="en-US" sz="3200" dirty="0"/>
              <a:t>, improves communication, reduces restricted days, lost time and osha recordability risk while providing consistency of process and care across multiple sites</a:t>
            </a: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800" dirty="0"/>
          </a:p>
          <a:p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A62DD49-2282-470D-95EC-CA7D74E50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467" y="5888655"/>
            <a:ext cx="1247226" cy="8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01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14AF19-FDF9-6640-B2F4-633F0C2D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41400"/>
          </a:xfrm>
        </p:spPr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6DDB9E-3300-964B-967F-EE1723F09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727201"/>
            <a:ext cx="10018712" cy="5130799"/>
          </a:xfrm>
        </p:spPr>
        <p:txBody>
          <a:bodyPr>
            <a:normAutofit/>
          </a:bodyPr>
          <a:lstStyle/>
          <a:p>
            <a:r>
              <a:rPr lang="en-US" sz="3200" dirty="0"/>
              <a:t>Tap To Treat Video</a:t>
            </a:r>
          </a:p>
          <a:p>
            <a:r>
              <a:rPr lang="en-US" sz="3200" dirty="0"/>
              <a:t>Questions/Prize Guidelines</a:t>
            </a:r>
          </a:p>
          <a:p>
            <a:r>
              <a:rPr lang="en-US" sz="3200" dirty="0"/>
              <a:t>Telemedicine Presentation</a:t>
            </a:r>
          </a:p>
          <a:p>
            <a:r>
              <a:rPr lang="en-US" sz="3200" dirty="0"/>
              <a:t>Interactive Discussion/Questions</a:t>
            </a:r>
          </a:p>
          <a:p>
            <a:r>
              <a:rPr lang="en-US" sz="3200" dirty="0"/>
              <a:t>Live “Virtual” Demonstrations</a:t>
            </a:r>
          </a:p>
          <a:p>
            <a:r>
              <a:rPr lang="en-US" sz="3200" dirty="0"/>
              <a:t>Grand Prize Drawing </a:t>
            </a:r>
          </a:p>
          <a:p>
            <a:pPr marL="0" indent="0">
              <a:buNone/>
            </a:pPr>
            <a:r>
              <a:rPr lang="en-US" sz="32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E30623-FC06-6E48-AD9E-2B5930C35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600" y="5461000"/>
            <a:ext cx="2384423" cy="102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0AE46-B47C-6946-9525-FBB090DF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660" y="1440872"/>
            <a:ext cx="9822504" cy="5163127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/>
              <a:t>Interactive Discussion!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400" b="1" dirty="0"/>
              <a:t>Questions?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400" b="1" dirty="0"/>
              <a:t>Live “Virtual” Demonstrations!</a:t>
            </a:r>
            <a:br>
              <a:rPr lang="en-US" sz="4400" b="1" dirty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/>
              <a:t>Grand Prize Drawing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925CCD-AF2A-C346-B56E-5948A86D9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660" y="212773"/>
            <a:ext cx="1736686" cy="122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97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9E877E-29C7-1648-9BDD-33EA2927C38B}"/>
              </a:ext>
            </a:extLst>
          </p:cNvPr>
          <p:cNvSpPr txBox="1"/>
          <p:nvPr/>
        </p:nvSpPr>
        <p:spPr>
          <a:xfrm>
            <a:off x="1721795" y="739300"/>
            <a:ext cx="8949446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THANK YOU!</a:t>
            </a:r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r>
              <a:rPr lang="en-US" sz="2400" b="1" dirty="0"/>
              <a:t>Tap To Treat</a:t>
            </a:r>
          </a:p>
          <a:p>
            <a:pPr algn="ctr"/>
            <a:r>
              <a:rPr lang="en-US" sz="2400" b="1" dirty="0"/>
              <a:t>David K Tutor, MD</a:t>
            </a:r>
          </a:p>
          <a:p>
            <a:pPr algn="ctr"/>
            <a:r>
              <a:rPr lang="en-US" sz="2400" b="1" dirty="0"/>
              <a:t>President/Medical Director</a:t>
            </a:r>
          </a:p>
          <a:p>
            <a:pPr algn="ctr"/>
            <a:r>
              <a:rPr lang="en-US" sz="2400" b="1" dirty="0"/>
              <a:t>311 South </a:t>
            </a:r>
            <a:r>
              <a:rPr lang="en-US" sz="2400" b="1" dirty="0" err="1"/>
              <a:t>Weisgarber</a:t>
            </a:r>
            <a:r>
              <a:rPr lang="en-US" sz="2400" b="1" dirty="0"/>
              <a:t> Rd</a:t>
            </a:r>
          </a:p>
          <a:p>
            <a:pPr algn="ctr"/>
            <a:r>
              <a:rPr lang="en-US" sz="2400" b="1" dirty="0"/>
              <a:t>Knoxville, TN 37919</a:t>
            </a:r>
          </a:p>
          <a:p>
            <a:pPr algn="ctr"/>
            <a:r>
              <a:rPr lang="en-US" sz="2400" b="1" dirty="0" err="1"/>
              <a:t>drtutor@taptotreat.us</a:t>
            </a:r>
            <a:endParaRPr lang="en-US" sz="2400" b="1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015D56F-D4C9-4A9C-8B76-B594A1C0D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344" y="184541"/>
            <a:ext cx="2242456" cy="123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8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3CC166C-316A-45DF-A7AB-A289EB3BD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542" y="332508"/>
            <a:ext cx="4242916" cy="616065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6B4EE2B-D405-44E8-BEDA-098CA102ABB7}"/>
              </a:ext>
            </a:extLst>
          </p:cNvPr>
          <p:cNvGrpSpPr/>
          <p:nvPr/>
        </p:nvGrpSpPr>
        <p:grpSpPr>
          <a:xfrm>
            <a:off x="9982201" y="5638800"/>
            <a:ext cx="1807210" cy="882879"/>
            <a:chOff x="0" y="0"/>
            <a:chExt cx="5029199" cy="2203868"/>
          </a:xfrm>
        </p:grpSpPr>
        <p:sp>
          <p:nvSpPr>
            <p:cNvPr id="4" name="Shape 6">
              <a:extLst>
                <a:ext uri="{FF2B5EF4-FFF2-40B4-BE49-F238E27FC236}">
                  <a16:creationId xmlns:a16="http://schemas.microsoft.com/office/drawing/2014/main" xmlns="" id="{9155185E-3BC5-4E55-B663-1A03AEC01B8F}"/>
                </a:ext>
              </a:extLst>
            </p:cNvPr>
            <p:cNvSpPr/>
            <p:nvPr/>
          </p:nvSpPr>
          <p:spPr>
            <a:xfrm>
              <a:off x="579460" y="2092899"/>
              <a:ext cx="57023" cy="110969"/>
            </a:xfrm>
            <a:custGeom>
              <a:avLst/>
              <a:gdLst/>
              <a:ahLst/>
              <a:cxnLst/>
              <a:rect l="0" t="0" r="0" b="0"/>
              <a:pathLst>
                <a:path w="57023" h="110969">
                  <a:moveTo>
                    <a:pt x="57023" y="0"/>
                  </a:moveTo>
                  <a:lnTo>
                    <a:pt x="57023" y="21783"/>
                  </a:lnTo>
                  <a:lnTo>
                    <a:pt x="56871" y="21751"/>
                  </a:lnTo>
                  <a:cubicBezTo>
                    <a:pt x="52057" y="21751"/>
                    <a:pt x="47701" y="22628"/>
                    <a:pt x="43764" y="24355"/>
                  </a:cubicBezTo>
                  <a:cubicBezTo>
                    <a:pt x="39827" y="26095"/>
                    <a:pt x="36462" y="28495"/>
                    <a:pt x="33642" y="31556"/>
                  </a:cubicBezTo>
                  <a:cubicBezTo>
                    <a:pt x="30836" y="34629"/>
                    <a:pt x="28639" y="38172"/>
                    <a:pt x="27051" y="42224"/>
                  </a:cubicBezTo>
                  <a:cubicBezTo>
                    <a:pt x="25476" y="46250"/>
                    <a:pt x="24676" y="50568"/>
                    <a:pt x="24676" y="55165"/>
                  </a:cubicBezTo>
                  <a:lnTo>
                    <a:pt x="24676" y="55483"/>
                  </a:lnTo>
                  <a:cubicBezTo>
                    <a:pt x="24676" y="60067"/>
                    <a:pt x="25476" y="64423"/>
                    <a:pt x="27051" y="68513"/>
                  </a:cubicBezTo>
                  <a:cubicBezTo>
                    <a:pt x="28639" y="72590"/>
                    <a:pt x="30899" y="76158"/>
                    <a:pt x="33795" y="79244"/>
                  </a:cubicBezTo>
                  <a:cubicBezTo>
                    <a:pt x="36716" y="82305"/>
                    <a:pt x="40132" y="84731"/>
                    <a:pt x="44082" y="86509"/>
                  </a:cubicBezTo>
                  <a:lnTo>
                    <a:pt x="57023" y="89170"/>
                  </a:lnTo>
                  <a:lnTo>
                    <a:pt x="57023" y="110940"/>
                  </a:lnTo>
                  <a:lnTo>
                    <a:pt x="56871" y="110969"/>
                  </a:lnTo>
                  <a:cubicBezTo>
                    <a:pt x="48590" y="110969"/>
                    <a:pt x="40970" y="109496"/>
                    <a:pt x="34036" y="106600"/>
                  </a:cubicBezTo>
                  <a:cubicBezTo>
                    <a:pt x="27076" y="103679"/>
                    <a:pt x="21069" y="99755"/>
                    <a:pt x="16015" y="94789"/>
                  </a:cubicBezTo>
                  <a:cubicBezTo>
                    <a:pt x="10960" y="89849"/>
                    <a:pt x="7023" y="84007"/>
                    <a:pt x="4216" y="77314"/>
                  </a:cubicBezTo>
                  <a:cubicBezTo>
                    <a:pt x="1397" y="70621"/>
                    <a:pt x="0" y="63446"/>
                    <a:pt x="0" y="55775"/>
                  </a:cubicBezTo>
                  <a:lnTo>
                    <a:pt x="0" y="55483"/>
                  </a:lnTo>
                  <a:cubicBezTo>
                    <a:pt x="0" y="47799"/>
                    <a:pt x="1422" y="40636"/>
                    <a:pt x="4293" y="33931"/>
                  </a:cubicBezTo>
                  <a:cubicBezTo>
                    <a:pt x="7137" y="27238"/>
                    <a:pt x="11112" y="21358"/>
                    <a:pt x="16167" y="16316"/>
                  </a:cubicBezTo>
                  <a:cubicBezTo>
                    <a:pt x="21234" y="11236"/>
                    <a:pt x="27254" y="7273"/>
                    <a:pt x="34252" y="4340"/>
                  </a:cubicBezTo>
                  <a:lnTo>
                    <a:pt x="570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Shape 7">
              <a:extLst>
                <a:ext uri="{FF2B5EF4-FFF2-40B4-BE49-F238E27FC236}">
                  <a16:creationId xmlns:a16="http://schemas.microsoft.com/office/drawing/2014/main" xmlns="" id="{DFB920D0-1B54-44BB-AB95-AEEA95718125}"/>
                </a:ext>
              </a:extLst>
            </p:cNvPr>
            <p:cNvSpPr/>
            <p:nvPr/>
          </p:nvSpPr>
          <p:spPr>
            <a:xfrm>
              <a:off x="636483" y="2092870"/>
              <a:ext cx="57023" cy="110969"/>
            </a:xfrm>
            <a:custGeom>
              <a:avLst/>
              <a:gdLst/>
              <a:ahLst/>
              <a:cxnLst/>
              <a:rect l="0" t="0" r="0" b="0"/>
              <a:pathLst>
                <a:path w="57023" h="110969">
                  <a:moveTo>
                    <a:pt x="152" y="0"/>
                  </a:moveTo>
                  <a:cubicBezTo>
                    <a:pt x="8433" y="0"/>
                    <a:pt x="16053" y="1460"/>
                    <a:pt x="23000" y="4369"/>
                  </a:cubicBezTo>
                  <a:cubicBezTo>
                    <a:pt x="29947" y="7302"/>
                    <a:pt x="35954" y="11227"/>
                    <a:pt x="41008" y="16180"/>
                  </a:cubicBezTo>
                  <a:cubicBezTo>
                    <a:pt x="46063" y="21145"/>
                    <a:pt x="50000" y="26962"/>
                    <a:pt x="52807" y="33668"/>
                  </a:cubicBezTo>
                  <a:cubicBezTo>
                    <a:pt x="55626" y="40348"/>
                    <a:pt x="57023" y="47536"/>
                    <a:pt x="57023" y="55194"/>
                  </a:cubicBezTo>
                  <a:lnTo>
                    <a:pt x="57023" y="55512"/>
                  </a:lnTo>
                  <a:cubicBezTo>
                    <a:pt x="57023" y="63170"/>
                    <a:pt x="55601" y="70358"/>
                    <a:pt x="52730" y="77038"/>
                  </a:cubicBezTo>
                  <a:cubicBezTo>
                    <a:pt x="49873" y="83731"/>
                    <a:pt x="45910" y="89598"/>
                    <a:pt x="40856" y="94679"/>
                  </a:cubicBezTo>
                  <a:cubicBezTo>
                    <a:pt x="35789" y="99733"/>
                    <a:pt x="29769" y="103708"/>
                    <a:pt x="22771" y="106629"/>
                  </a:cubicBezTo>
                  <a:lnTo>
                    <a:pt x="0" y="110969"/>
                  </a:lnTo>
                  <a:lnTo>
                    <a:pt x="0" y="89199"/>
                  </a:lnTo>
                  <a:lnTo>
                    <a:pt x="152" y="89230"/>
                  </a:lnTo>
                  <a:cubicBezTo>
                    <a:pt x="4851" y="89230"/>
                    <a:pt x="9195" y="88354"/>
                    <a:pt x="13183" y="86627"/>
                  </a:cubicBezTo>
                  <a:cubicBezTo>
                    <a:pt x="17170" y="84887"/>
                    <a:pt x="20561" y="82486"/>
                    <a:pt x="23381" y="79413"/>
                  </a:cubicBezTo>
                  <a:cubicBezTo>
                    <a:pt x="26200" y="76352"/>
                    <a:pt x="28385" y="72796"/>
                    <a:pt x="29972" y="68770"/>
                  </a:cubicBezTo>
                  <a:cubicBezTo>
                    <a:pt x="31560" y="64719"/>
                    <a:pt x="32347" y="60401"/>
                    <a:pt x="32347" y="55804"/>
                  </a:cubicBezTo>
                  <a:lnTo>
                    <a:pt x="32347" y="55512"/>
                  </a:lnTo>
                  <a:cubicBezTo>
                    <a:pt x="32347" y="50889"/>
                    <a:pt x="31560" y="46545"/>
                    <a:pt x="29972" y="42469"/>
                  </a:cubicBezTo>
                  <a:cubicBezTo>
                    <a:pt x="28385" y="38379"/>
                    <a:pt x="26137" y="34811"/>
                    <a:pt x="23228" y="31737"/>
                  </a:cubicBezTo>
                  <a:cubicBezTo>
                    <a:pt x="20320" y="28677"/>
                    <a:pt x="16866" y="26251"/>
                    <a:pt x="12878" y="24460"/>
                  </a:cubicBezTo>
                  <a:lnTo>
                    <a:pt x="0" y="21812"/>
                  </a:lnTo>
                  <a:lnTo>
                    <a:pt x="0" y="29"/>
                  </a:lnTo>
                  <a:lnTo>
                    <a:pt x="1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Shape 8">
              <a:extLst>
                <a:ext uri="{FF2B5EF4-FFF2-40B4-BE49-F238E27FC236}">
                  <a16:creationId xmlns:a16="http://schemas.microsoft.com/office/drawing/2014/main" xmlns="" id="{E1D68AEA-6FD6-4016-A38D-2024C4ABD297}"/>
                </a:ext>
              </a:extLst>
            </p:cNvPr>
            <p:cNvSpPr/>
            <p:nvPr/>
          </p:nvSpPr>
          <p:spPr>
            <a:xfrm>
              <a:off x="764950" y="2092873"/>
              <a:ext cx="99035" cy="110985"/>
            </a:xfrm>
            <a:custGeom>
              <a:avLst/>
              <a:gdLst/>
              <a:ahLst/>
              <a:cxnLst/>
              <a:rect l="0" t="0" r="0" b="0"/>
              <a:pathLst>
                <a:path w="99035" h="110985">
                  <a:moveTo>
                    <a:pt x="55944" y="0"/>
                  </a:moveTo>
                  <a:cubicBezTo>
                    <a:pt x="60960" y="0"/>
                    <a:pt x="65532" y="406"/>
                    <a:pt x="69660" y="1232"/>
                  </a:cubicBezTo>
                  <a:cubicBezTo>
                    <a:pt x="73800" y="2045"/>
                    <a:pt x="77559" y="3175"/>
                    <a:pt x="80937" y="4610"/>
                  </a:cubicBezTo>
                  <a:cubicBezTo>
                    <a:pt x="84315" y="6032"/>
                    <a:pt x="87427" y="7772"/>
                    <a:pt x="90284" y="9817"/>
                  </a:cubicBezTo>
                  <a:cubicBezTo>
                    <a:pt x="93155" y="11862"/>
                    <a:pt x="95809" y="14110"/>
                    <a:pt x="98260" y="16561"/>
                  </a:cubicBezTo>
                  <a:lnTo>
                    <a:pt x="83236" y="33884"/>
                  </a:lnTo>
                  <a:cubicBezTo>
                    <a:pt x="79045" y="30099"/>
                    <a:pt x="74790" y="27140"/>
                    <a:pt x="70447" y="24994"/>
                  </a:cubicBezTo>
                  <a:cubicBezTo>
                    <a:pt x="66091" y="22847"/>
                    <a:pt x="61201" y="21780"/>
                    <a:pt x="55791" y="21780"/>
                  </a:cubicBezTo>
                  <a:cubicBezTo>
                    <a:pt x="51295" y="21780"/>
                    <a:pt x="47130" y="22644"/>
                    <a:pt x="43307" y="24384"/>
                  </a:cubicBezTo>
                  <a:cubicBezTo>
                    <a:pt x="39472" y="26124"/>
                    <a:pt x="36170" y="28511"/>
                    <a:pt x="33414" y="31585"/>
                  </a:cubicBezTo>
                  <a:cubicBezTo>
                    <a:pt x="30658" y="34658"/>
                    <a:pt x="28512" y="38202"/>
                    <a:pt x="26975" y="42240"/>
                  </a:cubicBezTo>
                  <a:cubicBezTo>
                    <a:pt x="25451" y="46279"/>
                    <a:pt x="24676" y="50597"/>
                    <a:pt x="24676" y="55194"/>
                  </a:cubicBezTo>
                  <a:lnTo>
                    <a:pt x="24676" y="55499"/>
                  </a:lnTo>
                  <a:cubicBezTo>
                    <a:pt x="24676" y="60096"/>
                    <a:pt x="25451" y="64440"/>
                    <a:pt x="26975" y="68542"/>
                  </a:cubicBezTo>
                  <a:cubicBezTo>
                    <a:pt x="28512" y="72618"/>
                    <a:pt x="30632" y="76187"/>
                    <a:pt x="33338" y="79261"/>
                  </a:cubicBezTo>
                  <a:cubicBezTo>
                    <a:pt x="36055" y="82334"/>
                    <a:pt x="39319" y="84760"/>
                    <a:pt x="43142" y="86538"/>
                  </a:cubicBezTo>
                  <a:cubicBezTo>
                    <a:pt x="46977" y="88329"/>
                    <a:pt x="51194" y="89230"/>
                    <a:pt x="55791" y="89230"/>
                  </a:cubicBezTo>
                  <a:cubicBezTo>
                    <a:pt x="61925" y="89230"/>
                    <a:pt x="67107" y="88100"/>
                    <a:pt x="71349" y="85852"/>
                  </a:cubicBezTo>
                  <a:cubicBezTo>
                    <a:pt x="75590" y="83604"/>
                    <a:pt x="79807" y="80543"/>
                    <a:pt x="83998" y="76644"/>
                  </a:cubicBezTo>
                  <a:lnTo>
                    <a:pt x="99035" y="91834"/>
                  </a:lnTo>
                  <a:cubicBezTo>
                    <a:pt x="96266" y="94793"/>
                    <a:pt x="93396" y="97460"/>
                    <a:pt x="90437" y="99809"/>
                  </a:cubicBezTo>
                  <a:cubicBezTo>
                    <a:pt x="87478" y="102159"/>
                    <a:pt x="84239" y="104165"/>
                    <a:pt x="80696" y="105854"/>
                  </a:cubicBezTo>
                  <a:cubicBezTo>
                    <a:pt x="77178" y="107543"/>
                    <a:pt x="73317" y="108826"/>
                    <a:pt x="69126" y="109690"/>
                  </a:cubicBezTo>
                  <a:cubicBezTo>
                    <a:pt x="64935" y="110554"/>
                    <a:pt x="60236" y="110985"/>
                    <a:pt x="55029" y="110985"/>
                  </a:cubicBezTo>
                  <a:cubicBezTo>
                    <a:pt x="47155" y="110985"/>
                    <a:pt x="39853" y="109563"/>
                    <a:pt x="33096" y="106705"/>
                  </a:cubicBezTo>
                  <a:cubicBezTo>
                    <a:pt x="26365" y="103835"/>
                    <a:pt x="20536" y="99924"/>
                    <a:pt x="15634" y="94971"/>
                  </a:cubicBezTo>
                  <a:cubicBezTo>
                    <a:pt x="10732" y="90018"/>
                    <a:pt x="6896" y="84163"/>
                    <a:pt x="4128" y="77419"/>
                  </a:cubicBezTo>
                  <a:cubicBezTo>
                    <a:pt x="1372" y="70688"/>
                    <a:pt x="0" y="63462"/>
                    <a:pt x="0" y="55804"/>
                  </a:cubicBezTo>
                  <a:lnTo>
                    <a:pt x="0" y="55499"/>
                  </a:lnTo>
                  <a:cubicBezTo>
                    <a:pt x="0" y="47828"/>
                    <a:pt x="1372" y="40653"/>
                    <a:pt x="4128" y="33960"/>
                  </a:cubicBezTo>
                  <a:cubicBezTo>
                    <a:pt x="6896" y="27267"/>
                    <a:pt x="10732" y="21387"/>
                    <a:pt x="15634" y="16332"/>
                  </a:cubicBezTo>
                  <a:cubicBezTo>
                    <a:pt x="20536" y="11265"/>
                    <a:pt x="26416" y="7290"/>
                    <a:pt x="33261" y="4369"/>
                  </a:cubicBezTo>
                  <a:cubicBezTo>
                    <a:pt x="40107" y="1448"/>
                    <a:pt x="47676" y="0"/>
                    <a:pt x="5594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Shape 9">
              <a:extLst>
                <a:ext uri="{FF2B5EF4-FFF2-40B4-BE49-F238E27FC236}">
                  <a16:creationId xmlns:a16="http://schemas.microsoft.com/office/drawing/2014/main" xmlns="" id="{ABEC4E61-F6B3-4BD6-AD32-D5851610C22E}"/>
                </a:ext>
              </a:extLst>
            </p:cNvPr>
            <p:cNvSpPr/>
            <p:nvPr/>
          </p:nvSpPr>
          <p:spPr>
            <a:xfrm>
              <a:off x="933262" y="2092873"/>
              <a:ext cx="99035" cy="110985"/>
            </a:xfrm>
            <a:custGeom>
              <a:avLst/>
              <a:gdLst/>
              <a:ahLst/>
              <a:cxnLst/>
              <a:rect l="0" t="0" r="0" b="0"/>
              <a:pathLst>
                <a:path w="99035" h="110985">
                  <a:moveTo>
                    <a:pt x="55956" y="0"/>
                  </a:moveTo>
                  <a:cubicBezTo>
                    <a:pt x="60973" y="0"/>
                    <a:pt x="65532" y="406"/>
                    <a:pt x="69672" y="1232"/>
                  </a:cubicBezTo>
                  <a:cubicBezTo>
                    <a:pt x="73812" y="2045"/>
                    <a:pt x="77572" y="3175"/>
                    <a:pt x="80937" y="4610"/>
                  </a:cubicBezTo>
                  <a:cubicBezTo>
                    <a:pt x="84328" y="6032"/>
                    <a:pt x="87440" y="7772"/>
                    <a:pt x="90297" y="9817"/>
                  </a:cubicBezTo>
                  <a:cubicBezTo>
                    <a:pt x="93155" y="11862"/>
                    <a:pt x="95822" y="14110"/>
                    <a:pt x="98260" y="16561"/>
                  </a:cubicBezTo>
                  <a:lnTo>
                    <a:pt x="83249" y="33884"/>
                  </a:lnTo>
                  <a:cubicBezTo>
                    <a:pt x="79045" y="30099"/>
                    <a:pt x="74790" y="27140"/>
                    <a:pt x="70447" y="24994"/>
                  </a:cubicBezTo>
                  <a:cubicBezTo>
                    <a:pt x="66104" y="22847"/>
                    <a:pt x="61214" y="21780"/>
                    <a:pt x="55791" y="21780"/>
                  </a:cubicBezTo>
                  <a:cubicBezTo>
                    <a:pt x="51308" y="21780"/>
                    <a:pt x="47142" y="22644"/>
                    <a:pt x="43307" y="24384"/>
                  </a:cubicBezTo>
                  <a:cubicBezTo>
                    <a:pt x="39472" y="26124"/>
                    <a:pt x="36170" y="28511"/>
                    <a:pt x="33426" y="31585"/>
                  </a:cubicBezTo>
                  <a:cubicBezTo>
                    <a:pt x="30671" y="34658"/>
                    <a:pt x="28512" y="38202"/>
                    <a:pt x="26988" y="42240"/>
                  </a:cubicBezTo>
                  <a:cubicBezTo>
                    <a:pt x="25451" y="46279"/>
                    <a:pt x="24676" y="50597"/>
                    <a:pt x="24676" y="55194"/>
                  </a:cubicBezTo>
                  <a:lnTo>
                    <a:pt x="24676" y="55499"/>
                  </a:lnTo>
                  <a:cubicBezTo>
                    <a:pt x="24676" y="60096"/>
                    <a:pt x="25451" y="64440"/>
                    <a:pt x="26988" y="68542"/>
                  </a:cubicBezTo>
                  <a:cubicBezTo>
                    <a:pt x="28512" y="72618"/>
                    <a:pt x="30632" y="76187"/>
                    <a:pt x="33350" y="79261"/>
                  </a:cubicBezTo>
                  <a:cubicBezTo>
                    <a:pt x="36055" y="82334"/>
                    <a:pt x="39332" y="84760"/>
                    <a:pt x="43155" y="86538"/>
                  </a:cubicBezTo>
                  <a:cubicBezTo>
                    <a:pt x="46990" y="88329"/>
                    <a:pt x="51206" y="89230"/>
                    <a:pt x="55791" y="89230"/>
                  </a:cubicBezTo>
                  <a:cubicBezTo>
                    <a:pt x="61938" y="89230"/>
                    <a:pt x="67120" y="88100"/>
                    <a:pt x="71361" y="85852"/>
                  </a:cubicBezTo>
                  <a:cubicBezTo>
                    <a:pt x="75603" y="83604"/>
                    <a:pt x="79820" y="80543"/>
                    <a:pt x="84011" y="76644"/>
                  </a:cubicBezTo>
                  <a:lnTo>
                    <a:pt x="99035" y="91834"/>
                  </a:lnTo>
                  <a:cubicBezTo>
                    <a:pt x="96266" y="94793"/>
                    <a:pt x="93409" y="97460"/>
                    <a:pt x="90449" y="99809"/>
                  </a:cubicBezTo>
                  <a:cubicBezTo>
                    <a:pt x="87490" y="102159"/>
                    <a:pt x="84239" y="104165"/>
                    <a:pt x="80709" y="105854"/>
                  </a:cubicBezTo>
                  <a:cubicBezTo>
                    <a:pt x="77191" y="107543"/>
                    <a:pt x="73330" y="108826"/>
                    <a:pt x="69139" y="109690"/>
                  </a:cubicBezTo>
                  <a:cubicBezTo>
                    <a:pt x="64948" y="110554"/>
                    <a:pt x="60249" y="110985"/>
                    <a:pt x="55042" y="110985"/>
                  </a:cubicBezTo>
                  <a:cubicBezTo>
                    <a:pt x="47168" y="110985"/>
                    <a:pt x="39865" y="109563"/>
                    <a:pt x="33109" y="106705"/>
                  </a:cubicBezTo>
                  <a:cubicBezTo>
                    <a:pt x="26365" y="103835"/>
                    <a:pt x="20536" y="99924"/>
                    <a:pt x="15634" y="94971"/>
                  </a:cubicBezTo>
                  <a:cubicBezTo>
                    <a:pt x="10744" y="90018"/>
                    <a:pt x="6896" y="84163"/>
                    <a:pt x="4140" y="77419"/>
                  </a:cubicBezTo>
                  <a:cubicBezTo>
                    <a:pt x="1384" y="70688"/>
                    <a:pt x="0" y="63462"/>
                    <a:pt x="0" y="55804"/>
                  </a:cubicBezTo>
                  <a:lnTo>
                    <a:pt x="0" y="55499"/>
                  </a:lnTo>
                  <a:cubicBezTo>
                    <a:pt x="0" y="47828"/>
                    <a:pt x="1384" y="40653"/>
                    <a:pt x="4140" y="33960"/>
                  </a:cubicBezTo>
                  <a:cubicBezTo>
                    <a:pt x="6896" y="27267"/>
                    <a:pt x="10744" y="21387"/>
                    <a:pt x="15634" y="16332"/>
                  </a:cubicBezTo>
                  <a:cubicBezTo>
                    <a:pt x="20536" y="11265"/>
                    <a:pt x="26416" y="7290"/>
                    <a:pt x="33274" y="4369"/>
                  </a:cubicBezTo>
                  <a:cubicBezTo>
                    <a:pt x="40107" y="1448"/>
                    <a:pt x="47676" y="0"/>
                    <a:pt x="5595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Shape 10">
              <a:extLst>
                <a:ext uri="{FF2B5EF4-FFF2-40B4-BE49-F238E27FC236}">
                  <a16:creationId xmlns:a16="http://schemas.microsoft.com/office/drawing/2014/main" xmlns="" id="{A6694FF7-66C5-4D15-85AD-B6B0A0984FD8}"/>
                </a:ext>
              </a:extLst>
            </p:cNvPr>
            <p:cNvSpPr/>
            <p:nvPr/>
          </p:nvSpPr>
          <p:spPr>
            <a:xfrm>
              <a:off x="1104647" y="2094722"/>
              <a:ext cx="93510" cy="108991"/>
            </a:xfrm>
            <a:custGeom>
              <a:avLst/>
              <a:gdLst/>
              <a:ahLst/>
              <a:cxnLst/>
              <a:rect l="0" t="0" r="0" b="0"/>
              <a:pathLst>
                <a:path w="93510" h="108991">
                  <a:moveTo>
                    <a:pt x="0" y="0"/>
                  </a:moveTo>
                  <a:lnTo>
                    <a:pt x="23609" y="0"/>
                  </a:lnTo>
                  <a:lnTo>
                    <a:pt x="23609" y="60693"/>
                  </a:lnTo>
                  <a:cubicBezTo>
                    <a:pt x="23609" y="69494"/>
                    <a:pt x="25667" y="76098"/>
                    <a:pt x="29756" y="80556"/>
                  </a:cubicBezTo>
                  <a:cubicBezTo>
                    <a:pt x="33833" y="85014"/>
                    <a:pt x="39497" y="87211"/>
                    <a:pt x="46761" y="87211"/>
                  </a:cubicBezTo>
                  <a:cubicBezTo>
                    <a:pt x="54013" y="87211"/>
                    <a:pt x="59690" y="85065"/>
                    <a:pt x="63779" y="80785"/>
                  </a:cubicBezTo>
                  <a:cubicBezTo>
                    <a:pt x="67869" y="76492"/>
                    <a:pt x="69913" y="70053"/>
                    <a:pt x="69913" y="61468"/>
                  </a:cubicBezTo>
                  <a:lnTo>
                    <a:pt x="69913" y="0"/>
                  </a:lnTo>
                  <a:lnTo>
                    <a:pt x="93510" y="0"/>
                  </a:lnTo>
                  <a:lnTo>
                    <a:pt x="93510" y="60553"/>
                  </a:lnTo>
                  <a:cubicBezTo>
                    <a:pt x="93510" y="68720"/>
                    <a:pt x="92418" y="75832"/>
                    <a:pt x="90233" y="81851"/>
                  </a:cubicBezTo>
                  <a:cubicBezTo>
                    <a:pt x="88024" y="87897"/>
                    <a:pt x="84887" y="92926"/>
                    <a:pt x="80797" y="96952"/>
                  </a:cubicBezTo>
                  <a:cubicBezTo>
                    <a:pt x="76708" y="100990"/>
                    <a:pt x="71755" y="104013"/>
                    <a:pt x="65926" y="105994"/>
                  </a:cubicBezTo>
                  <a:cubicBezTo>
                    <a:pt x="60109" y="108001"/>
                    <a:pt x="53607" y="108991"/>
                    <a:pt x="46444" y="108991"/>
                  </a:cubicBezTo>
                  <a:cubicBezTo>
                    <a:pt x="32055" y="108991"/>
                    <a:pt x="20701" y="105003"/>
                    <a:pt x="12433" y="97041"/>
                  </a:cubicBezTo>
                  <a:cubicBezTo>
                    <a:pt x="4140" y="89065"/>
                    <a:pt x="0" y="77152"/>
                    <a:pt x="0" y="61316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Shape 11">
              <a:extLst>
                <a:ext uri="{FF2B5EF4-FFF2-40B4-BE49-F238E27FC236}">
                  <a16:creationId xmlns:a16="http://schemas.microsoft.com/office/drawing/2014/main" xmlns="" id="{EB5128D3-81E3-4EFE-AC60-423144569707}"/>
                </a:ext>
              </a:extLst>
            </p:cNvPr>
            <p:cNvSpPr/>
            <p:nvPr/>
          </p:nvSpPr>
          <p:spPr>
            <a:xfrm>
              <a:off x="1277422" y="2094729"/>
              <a:ext cx="42310" cy="107302"/>
            </a:xfrm>
            <a:custGeom>
              <a:avLst/>
              <a:gdLst/>
              <a:ahLst/>
              <a:cxnLst/>
              <a:rect l="0" t="0" r="0" b="0"/>
              <a:pathLst>
                <a:path w="42310" h="107302">
                  <a:moveTo>
                    <a:pt x="0" y="0"/>
                  </a:moveTo>
                  <a:lnTo>
                    <a:pt x="42310" y="0"/>
                  </a:lnTo>
                  <a:lnTo>
                    <a:pt x="42310" y="21434"/>
                  </a:lnTo>
                  <a:lnTo>
                    <a:pt x="41846" y="21298"/>
                  </a:lnTo>
                  <a:lnTo>
                    <a:pt x="23609" y="21298"/>
                  </a:lnTo>
                  <a:lnTo>
                    <a:pt x="23609" y="54102"/>
                  </a:lnTo>
                  <a:lnTo>
                    <a:pt x="42304" y="54102"/>
                  </a:lnTo>
                  <a:lnTo>
                    <a:pt x="42310" y="54100"/>
                  </a:lnTo>
                  <a:lnTo>
                    <a:pt x="42310" y="74999"/>
                  </a:lnTo>
                  <a:lnTo>
                    <a:pt x="41542" y="75108"/>
                  </a:lnTo>
                  <a:lnTo>
                    <a:pt x="23609" y="75108"/>
                  </a:lnTo>
                  <a:lnTo>
                    <a:pt x="23609" y="107302"/>
                  </a:lnTo>
                  <a:lnTo>
                    <a:pt x="0" y="1073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Shape 12">
              <a:extLst>
                <a:ext uri="{FF2B5EF4-FFF2-40B4-BE49-F238E27FC236}">
                  <a16:creationId xmlns:a16="http://schemas.microsoft.com/office/drawing/2014/main" xmlns="" id="{5691ED11-5A0D-4465-8521-B0E537F19517}"/>
                </a:ext>
              </a:extLst>
            </p:cNvPr>
            <p:cNvSpPr/>
            <p:nvPr/>
          </p:nvSpPr>
          <p:spPr>
            <a:xfrm>
              <a:off x="1319732" y="2094729"/>
              <a:ext cx="42615" cy="74999"/>
            </a:xfrm>
            <a:custGeom>
              <a:avLst/>
              <a:gdLst/>
              <a:ahLst/>
              <a:cxnLst/>
              <a:rect l="0" t="0" r="0" b="0"/>
              <a:pathLst>
                <a:path w="42615" h="74999">
                  <a:moveTo>
                    <a:pt x="0" y="0"/>
                  </a:moveTo>
                  <a:lnTo>
                    <a:pt x="1530" y="0"/>
                  </a:lnTo>
                  <a:cubicBezTo>
                    <a:pt x="7969" y="0"/>
                    <a:pt x="13710" y="889"/>
                    <a:pt x="18777" y="2667"/>
                  </a:cubicBezTo>
                  <a:cubicBezTo>
                    <a:pt x="23831" y="4458"/>
                    <a:pt x="28124" y="6985"/>
                    <a:pt x="31667" y="10262"/>
                  </a:cubicBezTo>
                  <a:cubicBezTo>
                    <a:pt x="35185" y="13526"/>
                    <a:pt x="37890" y="17450"/>
                    <a:pt x="39770" y="21984"/>
                  </a:cubicBezTo>
                  <a:cubicBezTo>
                    <a:pt x="41675" y="26530"/>
                    <a:pt x="42615" y="31572"/>
                    <a:pt x="42615" y="37084"/>
                  </a:cubicBezTo>
                  <a:lnTo>
                    <a:pt x="42615" y="37389"/>
                  </a:lnTo>
                  <a:cubicBezTo>
                    <a:pt x="42615" y="43624"/>
                    <a:pt x="41484" y="49098"/>
                    <a:pt x="39237" y="53797"/>
                  </a:cubicBezTo>
                  <a:cubicBezTo>
                    <a:pt x="36989" y="58496"/>
                    <a:pt x="33890" y="62433"/>
                    <a:pt x="29966" y="65608"/>
                  </a:cubicBezTo>
                  <a:cubicBezTo>
                    <a:pt x="26029" y="68770"/>
                    <a:pt x="21431" y="71145"/>
                    <a:pt x="16173" y="72720"/>
                  </a:cubicBezTo>
                  <a:lnTo>
                    <a:pt x="0" y="74999"/>
                  </a:lnTo>
                  <a:lnTo>
                    <a:pt x="0" y="54100"/>
                  </a:lnTo>
                  <a:lnTo>
                    <a:pt x="13786" y="49428"/>
                  </a:lnTo>
                  <a:cubicBezTo>
                    <a:pt x="17062" y="46304"/>
                    <a:pt x="18701" y="42456"/>
                    <a:pt x="18701" y="37846"/>
                  </a:cubicBezTo>
                  <a:lnTo>
                    <a:pt x="18701" y="37554"/>
                  </a:lnTo>
                  <a:cubicBezTo>
                    <a:pt x="18701" y="32233"/>
                    <a:pt x="16986" y="28194"/>
                    <a:pt x="13570" y="25425"/>
                  </a:cubicBezTo>
                  <a:lnTo>
                    <a:pt x="0" y="2143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Shape 13">
              <a:extLst>
                <a:ext uri="{FF2B5EF4-FFF2-40B4-BE49-F238E27FC236}">
                  <a16:creationId xmlns:a16="http://schemas.microsoft.com/office/drawing/2014/main" xmlns="" id="{28F2AEA6-F071-4D3D-8488-46B4A329BD80}"/>
                </a:ext>
              </a:extLst>
            </p:cNvPr>
            <p:cNvSpPr/>
            <p:nvPr/>
          </p:nvSpPr>
          <p:spPr>
            <a:xfrm>
              <a:off x="1425807" y="2093949"/>
              <a:ext cx="56572" cy="108077"/>
            </a:xfrm>
            <a:custGeom>
              <a:avLst/>
              <a:gdLst/>
              <a:ahLst/>
              <a:cxnLst/>
              <a:rect l="0" t="0" r="0" b="0"/>
              <a:pathLst>
                <a:path w="56572" h="108077">
                  <a:moveTo>
                    <a:pt x="45987" y="0"/>
                  </a:moveTo>
                  <a:lnTo>
                    <a:pt x="56572" y="0"/>
                  </a:lnTo>
                  <a:lnTo>
                    <a:pt x="56572" y="28375"/>
                  </a:lnTo>
                  <a:lnTo>
                    <a:pt x="56566" y="28359"/>
                  </a:lnTo>
                  <a:lnTo>
                    <a:pt x="42316" y="63157"/>
                  </a:lnTo>
                  <a:lnTo>
                    <a:pt x="56572" y="63157"/>
                  </a:lnTo>
                  <a:lnTo>
                    <a:pt x="56572" y="84011"/>
                  </a:lnTo>
                  <a:lnTo>
                    <a:pt x="33884" y="84011"/>
                  </a:lnTo>
                  <a:lnTo>
                    <a:pt x="24067" y="108077"/>
                  </a:lnTo>
                  <a:lnTo>
                    <a:pt x="0" y="108077"/>
                  </a:lnTo>
                  <a:lnTo>
                    <a:pt x="4598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Shape 14">
              <a:extLst>
                <a:ext uri="{FF2B5EF4-FFF2-40B4-BE49-F238E27FC236}">
                  <a16:creationId xmlns:a16="http://schemas.microsoft.com/office/drawing/2014/main" xmlns="" id="{CB180BA7-C295-41F9-8381-2A8ABD07A31B}"/>
                </a:ext>
              </a:extLst>
            </p:cNvPr>
            <p:cNvSpPr/>
            <p:nvPr/>
          </p:nvSpPr>
          <p:spPr>
            <a:xfrm>
              <a:off x="1482380" y="2093949"/>
              <a:ext cx="57182" cy="108077"/>
            </a:xfrm>
            <a:custGeom>
              <a:avLst/>
              <a:gdLst/>
              <a:ahLst/>
              <a:cxnLst/>
              <a:rect l="0" t="0" r="0" b="0"/>
              <a:pathLst>
                <a:path w="57182" h="108077">
                  <a:moveTo>
                    <a:pt x="0" y="0"/>
                  </a:moveTo>
                  <a:lnTo>
                    <a:pt x="11195" y="0"/>
                  </a:lnTo>
                  <a:lnTo>
                    <a:pt x="57182" y="108077"/>
                  </a:lnTo>
                  <a:lnTo>
                    <a:pt x="32506" y="108077"/>
                  </a:lnTo>
                  <a:lnTo>
                    <a:pt x="22689" y="84011"/>
                  </a:lnTo>
                  <a:lnTo>
                    <a:pt x="0" y="84011"/>
                  </a:lnTo>
                  <a:lnTo>
                    <a:pt x="0" y="63157"/>
                  </a:lnTo>
                  <a:lnTo>
                    <a:pt x="14256" y="63157"/>
                  </a:lnTo>
                  <a:lnTo>
                    <a:pt x="0" y="283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Shape 15">
              <a:extLst>
                <a:ext uri="{FF2B5EF4-FFF2-40B4-BE49-F238E27FC236}">
                  <a16:creationId xmlns:a16="http://schemas.microsoft.com/office/drawing/2014/main" xmlns="" id="{AAD06F6B-74E7-4014-893E-7EF53E2A054A}"/>
                </a:ext>
              </a:extLst>
            </p:cNvPr>
            <p:cNvSpPr/>
            <p:nvPr/>
          </p:nvSpPr>
          <p:spPr>
            <a:xfrm>
              <a:off x="1603644" y="2094722"/>
              <a:ext cx="88913" cy="107302"/>
            </a:xfrm>
            <a:custGeom>
              <a:avLst/>
              <a:gdLst/>
              <a:ahLst/>
              <a:cxnLst/>
              <a:rect l="0" t="0" r="0" b="0"/>
              <a:pathLst>
                <a:path w="88913" h="107302">
                  <a:moveTo>
                    <a:pt x="0" y="0"/>
                  </a:moveTo>
                  <a:lnTo>
                    <a:pt x="88913" y="0"/>
                  </a:lnTo>
                  <a:lnTo>
                    <a:pt x="88913" y="21768"/>
                  </a:lnTo>
                  <a:lnTo>
                    <a:pt x="56261" y="21768"/>
                  </a:lnTo>
                  <a:lnTo>
                    <a:pt x="56261" y="107302"/>
                  </a:lnTo>
                  <a:lnTo>
                    <a:pt x="32639" y="107302"/>
                  </a:lnTo>
                  <a:lnTo>
                    <a:pt x="32639" y="21768"/>
                  </a:lnTo>
                  <a:lnTo>
                    <a:pt x="0" y="2176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Shape 244">
              <a:extLst>
                <a:ext uri="{FF2B5EF4-FFF2-40B4-BE49-F238E27FC236}">
                  <a16:creationId xmlns:a16="http://schemas.microsoft.com/office/drawing/2014/main" xmlns="" id="{F4735EE6-828E-449D-860F-70481E402790}"/>
                </a:ext>
              </a:extLst>
            </p:cNvPr>
            <p:cNvSpPr/>
            <p:nvPr/>
          </p:nvSpPr>
          <p:spPr>
            <a:xfrm>
              <a:off x="1766895" y="2094720"/>
              <a:ext cx="23597" cy="107302"/>
            </a:xfrm>
            <a:custGeom>
              <a:avLst/>
              <a:gdLst/>
              <a:ahLst/>
              <a:cxnLst/>
              <a:rect l="0" t="0" r="0" b="0"/>
              <a:pathLst>
                <a:path w="23597" h="107302">
                  <a:moveTo>
                    <a:pt x="0" y="0"/>
                  </a:moveTo>
                  <a:lnTo>
                    <a:pt x="23597" y="0"/>
                  </a:lnTo>
                  <a:lnTo>
                    <a:pt x="23597" y="107302"/>
                  </a:lnTo>
                  <a:lnTo>
                    <a:pt x="0" y="10730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Shape 17">
              <a:extLst>
                <a:ext uri="{FF2B5EF4-FFF2-40B4-BE49-F238E27FC236}">
                  <a16:creationId xmlns:a16="http://schemas.microsoft.com/office/drawing/2014/main" xmlns="" id="{7077C409-D992-48E5-B691-07560C2680E7}"/>
                </a:ext>
              </a:extLst>
            </p:cNvPr>
            <p:cNvSpPr/>
            <p:nvPr/>
          </p:nvSpPr>
          <p:spPr>
            <a:xfrm>
              <a:off x="1867766" y="2092901"/>
              <a:ext cx="57023" cy="110966"/>
            </a:xfrm>
            <a:custGeom>
              <a:avLst/>
              <a:gdLst/>
              <a:ahLst/>
              <a:cxnLst/>
              <a:rect l="0" t="0" r="0" b="0"/>
              <a:pathLst>
                <a:path w="57023" h="110966">
                  <a:moveTo>
                    <a:pt x="57023" y="0"/>
                  </a:moveTo>
                  <a:lnTo>
                    <a:pt x="57023" y="21780"/>
                  </a:lnTo>
                  <a:lnTo>
                    <a:pt x="56871" y="21749"/>
                  </a:lnTo>
                  <a:cubicBezTo>
                    <a:pt x="52057" y="21749"/>
                    <a:pt x="47701" y="22625"/>
                    <a:pt x="43764" y="24353"/>
                  </a:cubicBezTo>
                  <a:cubicBezTo>
                    <a:pt x="39840" y="26092"/>
                    <a:pt x="36462" y="28493"/>
                    <a:pt x="33642" y="31554"/>
                  </a:cubicBezTo>
                  <a:cubicBezTo>
                    <a:pt x="30848" y="34627"/>
                    <a:pt x="28651" y="38170"/>
                    <a:pt x="27064" y="42221"/>
                  </a:cubicBezTo>
                  <a:cubicBezTo>
                    <a:pt x="25476" y="46247"/>
                    <a:pt x="24676" y="50565"/>
                    <a:pt x="24676" y="55163"/>
                  </a:cubicBezTo>
                  <a:lnTo>
                    <a:pt x="24676" y="55480"/>
                  </a:lnTo>
                  <a:cubicBezTo>
                    <a:pt x="24676" y="60065"/>
                    <a:pt x="25476" y="64421"/>
                    <a:pt x="27064" y="68511"/>
                  </a:cubicBezTo>
                  <a:cubicBezTo>
                    <a:pt x="28651" y="72587"/>
                    <a:pt x="30899" y="76156"/>
                    <a:pt x="33807" y="79242"/>
                  </a:cubicBezTo>
                  <a:cubicBezTo>
                    <a:pt x="36716" y="82303"/>
                    <a:pt x="40132" y="84728"/>
                    <a:pt x="44082" y="86506"/>
                  </a:cubicBezTo>
                  <a:lnTo>
                    <a:pt x="57023" y="89165"/>
                  </a:lnTo>
                  <a:lnTo>
                    <a:pt x="57023" y="110937"/>
                  </a:lnTo>
                  <a:lnTo>
                    <a:pt x="56871" y="110966"/>
                  </a:lnTo>
                  <a:cubicBezTo>
                    <a:pt x="48590" y="110966"/>
                    <a:pt x="40983" y="109493"/>
                    <a:pt x="34036" y="106598"/>
                  </a:cubicBezTo>
                  <a:cubicBezTo>
                    <a:pt x="27089" y="103677"/>
                    <a:pt x="21082" y="99752"/>
                    <a:pt x="16028" y="94787"/>
                  </a:cubicBezTo>
                  <a:cubicBezTo>
                    <a:pt x="10960" y="89846"/>
                    <a:pt x="7036" y="84005"/>
                    <a:pt x="4216" y="77312"/>
                  </a:cubicBezTo>
                  <a:cubicBezTo>
                    <a:pt x="1410" y="70619"/>
                    <a:pt x="0" y="63443"/>
                    <a:pt x="0" y="55772"/>
                  </a:cubicBezTo>
                  <a:lnTo>
                    <a:pt x="0" y="55480"/>
                  </a:lnTo>
                  <a:cubicBezTo>
                    <a:pt x="0" y="47797"/>
                    <a:pt x="1422" y="40634"/>
                    <a:pt x="4293" y="33928"/>
                  </a:cubicBezTo>
                  <a:cubicBezTo>
                    <a:pt x="7150" y="27236"/>
                    <a:pt x="11113" y="21355"/>
                    <a:pt x="16167" y="16314"/>
                  </a:cubicBezTo>
                  <a:cubicBezTo>
                    <a:pt x="21234" y="11233"/>
                    <a:pt x="27254" y="7271"/>
                    <a:pt x="34265" y="4337"/>
                  </a:cubicBezTo>
                  <a:lnTo>
                    <a:pt x="570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Shape 18">
              <a:extLst>
                <a:ext uri="{FF2B5EF4-FFF2-40B4-BE49-F238E27FC236}">
                  <a16:creationId xmlns:a16="http://schemas.microsoft.com/office/drawing/2014/main" xmlns="" id="{5959026B-FB0A-449F-A639-FC6FB39DDFD0}"/>
                </a:ext>
              </a:extLst>
            </p:cNvPr>
            <p:cNvSpPr/>
            <p:nvPr/>
          </p:nvSpPr>
          <p:spPr>
            <a:xfrm>
              <a:off x="1924789" y="2092870"/>
              <a:ext cx="57023" cy="110969"/>
            </a:xfrm>
            <a:custGeom>
              <a:avLst/>
              <a:gdLst/>
              <a:ahLst/>
              <a:cxnLst/>
              <a:rect l="0" t="0" r="0" b="0"/>
              <a:pathLst>
                <a:path w="57023" h="110969">
                  <a:moveTo>
                    <a:pt x="165" y="0"/>
                  </a:moveTo>
                  <a:cubicBezTo>
                    <a:pt x="8433" y="0"/>
                    <a:pt x="16053" y="1460"/>
                    <a:pt x="23000" y="4369"/>
                  </a:cubicBezTo>
                  <a:cubicBezTo>
                    <a:pt x="29959" y="7302"/>
                    <a:pt x="35954" y="11227"/>
                    <a:pt x="41021" y="16180"/>
                  </a:cubicBezTo>
                  <a:cubicBezTo>
                    <a:pt x="46075" y="21145"/>
                    <a:pt x="50000" y="26962"/>
                    <a:pt x="52806" y="33668"/>
                  </a:cubicBezTo>
                  <a:cubicBezTo>
                    <a:pt x="55626" y="40348"/>
                    <a:pt x="57023" y="47536"/>
                    <a:pt x="57023" y="55194"/>
                  </a:cubicBezTo>
                  <a:lnTo>
                    <a:pt x="57023" y="55512"/>
                  </a:lnTo>
                  <a:cubicBezTo>
                    <a:pt x="57023" y="63170"/>
                    <a:pt x="55600" y="70358"/>
                    <a:pt x="52730" y="77038"/>
                  </a:cubicBezTo>
                  <a:cubicBezTo>
                    <a:pt x="49873" y="83731"/>
                    <a:pt x="45910" y="89598"/>
                    <a:pt x="40856" y="94679"/>
                  </a:cubicBezTo>
                  <a:cubicBezTo>
                    <a:pt x="35789" y="99733"/>
                    <a:pt x="29769" y="103708"/>
                    <a:pt x="22771" y="106629"/>
                  </a:cubicBezTo>
                  <a:lnTo>
                    <a:pt x="0" y="110969"/>
                  </a:lnTo>
                  <a:lnTo>
                    <a:pt x="0" y="89196"/>
                  </a:lnTo>
                  <a:lnTo>
                    <a:pt x="165" y="89230"/>
                  </a:lnTo>
                  <a:cubicBezTo>
                    <a:pt x="4851" y="89230"/>
                    <a:pt x="9207" y="88354"/>
                    <a:pt x="13183" y="86627"/>
                  </a:cubicBezTo>
                  <a:cubicBezTo>
                    <a:pt x="17183" y="84887"/>
                    <a:pt x="20574" y="82486"/>
                    <a:pt x="23381" y="79413"/>
                  </a:cubicBezTo>
                  <a:cubicBezTo>
                    <a:pt x="26200" y="76352"/>
                    <a:pt x="28385" y="72796"/>
                    <a:pt x="29972" y="68770"/>
                  </a:cubicBezTo>
                  <a:cubicBezTo>
                    <a:pt x="31560" y="64719"/>
                    <a:pt x="32347" y="60401"/>
                    <a:pt x="32347" y="55804"/>
                  </a:cubicBezTo>
                  <a:lnTo>
                    <a:pt x="32347" y="55512"/>
                  </a:lnTo>
                  <a:cubicBezTo>
                    <a:pt x="32347" y="50889"/>
                    <a:pt x="31560" y="46545"/>
                    <a:pt x="29972" y="42469"/>
                  </a:cubicBezTo>
                  <a:cubicBezTo>
                    <a:pt x="28385" y="38379"/>
                    <a:pt x="26149" y="34811"/>
                    <a:pt x="23228" y="31737"/>
                  </a:cubicBezTo>
                  <a:cubicBezTo>
                    <a:pt x="20320" y="28677"/>
                    <a:pt x="16866" y="26251"/>
                    <a:pt x="12890" y="24460"/>
                  </a:cubicBezTo>
                  <a:lnTo>
                    <a:pt x="0" y="21812"/>
                  </a:lnTo>
                  <a:lnTo>
                    <a:pt x="0" y="31"/>
                  </a:lnTo>
                  <a:lnTo>
                    <a:pt x="1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Shape 19">
              <a:extLst>
                <a:ext uri="{FF2B5EF4-FFF2-40B4-BE49-F238E27FC236}">
                  <a16:creationId xmlns:a16="http://schemas.microsoft.com/office/drawing/2014/main" xmlns="" id="{ED4C8639-955E-4BEF-B5DB-62B33195448B}"/>
                </a:ext>
              </a:extLst>
            </p:cNvPr>
            <p:cNvSpPr/>
            <p:nvPr/>
          </p:nvSpPr>
          <p:spPr>
            <a:xfrm>
              <a:off x="2058002" y="2094725"/>
              <a:ext cx="95352" cy="107302"/>
            </a:xfrm>
            <a:custGeom>
              <a:avLst/>
              <a:gdLst/>
              <a:ahLst/>
              <a:cxnLst/>
              <a:rect l="0" t="0" r="0" b="0"/>
              <a:pathLst>
                <a:path w="95352" h="107302">
                  <a:moveTo>
                    <a:pt x="0" y="0"/>
                  </a:moveTo>
                  <a:lnTo>
                    <a:pt x="21768" y="0"/>
                  </a:lnTo>
                  <a:lnTo>
                    <a:pt x="72060" y="66065"/>
                  </a:lnTo>
                  <a:lnTo>
                    <a:pt x="72060" y="0"/>
                  </a:lnTo>
                  <a:lnTo>
                    <a:pt x="95352" y="0"/>
                  </a:lnTo>
                  <a:lnTo>
                    <a:pt x="95352" y="107302"/>
                  </a:lnTo>
                  <a:lnTo>
                    <a:pt x="75273" y="107302"/>
                  </a:lnTo>
                  <a:lnTo>
                    <a:pt x="23304" y="39078"/>
                  </a:lnTo>
                  <a:lnTo>
                    <a:pt x="23304" y="107302"/>
                  </a:lnTo>
                  <a:lnTo>
                    <a:pt x="0" y="1073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Shape 20">
              <a:extLst>
                <a:ext uri="{FF2B5EF4-FFF2-40B4-BE49-F238E27FC236}">
                  <a16:creationId xmlns:a16="http://schemas.microsoft.com/office/drawing/2014/main" xmlns="" id="{9199ED0D-F506-440C-8556-FF6669E4F9CC}"/>
                </a:ext>
              </a:extLst>
            </p:cNvPr>
            <p:cNvSpPr/>
            <p:nvPr/>
          </p:nvSpPr>
          <p:spPr>
            <a:xfrm>
              <a:off x="2225101" y="2093949"/>
              <a:ext cx="56572" cy="108077"/>
            </a:xfrm>
            <a:custGeom>
              <a:avLst/>
              <a:gdLst/>
              <a:ahLst/>
              <a:cxnLst/>
              <a:rect l="0" t="0" r="0" b="0"/>
              <a:pathLst>
                <a:path w="56572" h="108077">
                  <a:moveTo>
                    <a:pt x="45987" y="0"/>
                  </a:moveTo>
                  <a:lnTo>
                    <a:pt x="56572" y="0"/>
                  </a:lnTo>
                  <a:lnTo>
                    <a:pt x="56572" y="28375"/>
                  </a:lnTo>
                  <a:lnTo>
                    <a:pt x="56566" y="28359"/>
                  </a:lnTo>
                  <a:lnTo>
                    <a:pt x="42316" y="63157"/>
                  </a:lnTo>
                  <a:lnTo>
                    <a:pt x="56572" y="63157"/>
                  </a:lnTo>
                  <a:lnTo>
                    <a:pt x="56572" y="84011"/>
                  </a:lnTo>
                  <a:lnTo>
                    <a:pt x="33884" y="84011"/>
                  </a:lnTo>
                  <a:lnTo>
                    <a:pt x="24067" y="108077"/>
                  </a:lnTo>
                  <a:lnTo>
                    <a:pt x="0" y="108077"/>
                  </a:lnTo>
                  <a:lnTo>
                    <a:pt x="4598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Shape 21">
              <a:extLst>
                <a:ext uri="{FF2B5EF4-FFF2-40B4-BE49-F238E27FC236}">
                  <a16:creationId xmlns:a16="http://schemas.microsoft.com/office/drawing/2014/main" xmlns="" id="{754D9929-8683-4761-A0B7-E6AB30E59507}"/>
                </a:ext>
              </a:extLst>
            </p:cNvPr>
            <p:cNvSpPr/>
            <p:nvPr/>
          </p:nvSpPr>
          <p:spPr>
            <a:xfrm>
              <a:off x="2281673" y="2093949"/>
              <a:ext cx="57182" cy="108077"/>
            </a:xfrm>
            <a:custGeom>
              <a:avLst/>
              <a:gdLst/>
              <a:ahLst/>
              <a:cxnLst/>
              <a:rect l="0" t="0" r="0" b="0"/>
              <a:pathLst>
                <a:path w="57182" h="108077">
                  <a:moveTo>
                    <a:pt x="0" y="0"/>
                  </a:moveTo>
                  <a:lnTo>
                    <a:pt x="11182" y="0"/>
                  </a:lnTo>
                  <a:lnTo>
                    <a:pt x="57182" y="108077"/>
                  </a:lnTo>
                  <a:lnTo>
                    <a:pt x="32506" y="108077"/>
                  </a:lnTo>
                  <a:lnTo>
                    <a:pt x="22676" y="84011"/>
                  </a:lnTo>
                  <a:lnTo>
                    <a:pt x="0" y="84011"/>
                  </a:lnTo>
                  <a:lnTo>
                    <a:pt x="0" y="63157"/>
                  </a:lnTo>
                  <a:lnTo>
                    <a:pt x="14256" y="63157"/>
                  </a:lnTo>
                  <a:lnTo>
                    <a:pt x="0" y="283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Shape 22">
              <a:extLst>
                <a:ext uri="{FF2B5EF4-FFF2-40B4-BE49-F238E27FC236}">
                  <a16:creationId xmlns:a16="http://schemas.microsoft.com/office/drawing/2014/main" xmlns="" id="{B2C90591-9A9F-48F5-B6B2-94557D5E1965}"/>
                </a:ext>
              </a:extLst>
            </p:cNvPr>
            <p:cNvSpPr/>
            <p:nvPr/>
          </p:nvSpPr>
          <p:spPr>
            <a:xfrm>
              <a:off x="2410596" y="2094723"/>
              <a:ext cx="77102" cy="107302"/>
            </a:xfrm>
            <a:custGeom>
              <a:avLst/>
              <a:gdLst/>
              <a:ahLst/>
              <a:cxnLst/>
              <a:rect l="0" t="0" r="0" b="0"/>
              <a:pathLst>
                <a:path w="77102" h="107302">
                  <a:moveTo>
                    <a:pt x="0" y="0"/>
                  </a:moveTo>
                  <a:lnTo>
                    <a:pt x="23597" y="0"/>
                  </a:lnTo>
                  <a:lnTo>
                    <a:pt x="23597" y="85992"/>
                  </a:lnTo>
                  <a:lnTo>
                    <a:pt x="77102" y="85992"/>
                  </a:lnTo>
                  <a:lnTo>
                    <a:pt x="77102" y="107302"/>
                  </a:lnTo>
                  <a:lnTo>
                    <a:pt x="0" y="1073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23">
              <a:extLst>
                <a:ext uri="{FF2B5EF4-FFF2-40B4-BE49-F238E27FC236}">
                  <a16:creationId xmlns:a16="http://schemas.microsoft.com/office/drawing/2014/main" xmlns="" id="{2DBA9E06-CC45-444D-A9DC-F3B98DE58EE9}"/>
                </a:ext>
              </a:extLst>
            </p:cNvPr>
            <p:cNvSpPr/>
            <p:nvPr/>
          </p:nvSpPr>
          <p:spPr>
            <a:xfrm>
              <a:off x="2654173" y="2094722"/>
              <a:ext cx="88913" cy="107302"/>
            </a:xfrm>
            <a:custGeom>
              <a:avLst/>
              <a:gdLst/>
              <a:ahLst/>
              <a:cxnLst/>
              <a:rect l="0" t="0" r="0" b="0"/>
              <a:pathLst>
                <a:path w="88913" h="107302">
                  <a:moveTo>
                    <a:pt x="0" y="0"/>
                  </a:moveTo>
                  <a:lnTo>
                    <a:pt x="88913" y="0"/>
                  </a:lnTo>
                  <a:lnTo>
                    <a:pt x="88913" y="21768"/>
                  </a:lnTo>
                  <a:lnTo>
                    <a:pt x="56274" y="21768"/>
                  </a:lnTo>
                  <a:lnTo>
                    <a:pt x="56274" y="107302"/>
                  </a:lnTo>
                  <a:lnTo>
                    <a:pt x="32652" y="107302"/>
                  </a:lnTo>
                  <a:lnTo>
                    <a:pt x="32652" y="21768"/>
                  </a:lnTo>
                  <a:lnTo>
                    <a:pt x="0" y="2176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24">
              <a:extLst>
                <a:ext uri="{FF2B5EF4-FFF2-40B4-BE49-F238E27FC236}">
                  <a16:creationId xmlns:a16="http://schemas.microsoft.com/office/drawing/2014/main" xmlns="" id="{AF652806-5166-4C0F-92B7-EC8CD0D4DB41}"/>
                </a:ext>
              </a:extLst>
            </p:cNvPr>
            <p:cNvSpPr/>
            <p:nvPr/>
          </p:nvSpPr>
          <p:spPr>
            <a:xfrm>
              <a:off x="2816370" y="2094717"/>
              <a:ext cx="81547" cy="107315"/>
            </a:xfrm>
            <a:custGeom>
              <a:avLst/>
              <a:gdLst/>
              <a:ahLst/>
              <a:cxnLst/>
              <a:rect l="0" t="0" r="0" b="0"/>
              <a:pathLst>
                <a:path w="81547" h="107315">
                  <a:moveTo>
                    <a:pt x="0" y="0"/>
                  </a:moveTo>
                  <a:lnTo>
                    <a:pt x="80772" y="0"/>
                  </a:lnTo>
                  <a:lnTo>
                    <a:pt x="80772" y="21006"/>
                  </a:lnTo>
                  <a:lnTo>
                    <a:pt x="23292" y="21006"/>
                  </a:lnTo>
                  <a:lnTo>
                    <a:pt x="23292" y="42774"/>
                  </a:lnTo>
                  <a:lnTo>
                    <a:pt x="73876" y="42774"/>
                  </a:lnTo>
                  <a:lnTo>
                    <a:pt x="73876" y="63767"/>
                  </a:lnTo>
                  <a:lnTo>
                    <a:pt x="23292" y="63767"/>
                  </a:lnTo>
                  <a:lnTo>
                    <a:pt x="23292" y="86296"/>
                  </a:lnTo>
                  <a:lnTo>
                    <a:pt x="81547" y="86296"/>
                  </a:lnTo>
                  <a:lnTo>
                    <a:pt x="81547" y="107315"/>
                  </a:lnTo>
                  <a:lnTo>
                    <a:pt x="0" y="1073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25">
              <a:extLst>
                <a:ext uri="{FF2B5EF4-FFF2-40B4-BE49-F238E27FC236}">
                  <a16:creationId xmlns:a16="http://schemas.microsoft.com/office/drawing/2014/main" xmlns="" id="{595669C0-CAE6-40B2-AE68-5291394EE000}"/>
                </a:ext>
              </a:extLst>
            </p:cNvPr>
            <p:cNvSpPr/>
            <p:nvPr/>
          </p:nvSpPr>
          <p:spPr>
            <a:xfrm>
              <a:off x="2974270" y="2094723"/>
              <a:ext cx="77102" cy="107302"/>
            </a:xfrm>
            <a:custGeom>
              <a:avLst/>
              <a:gdLst/>
              <a:ahLst/>
              <a:cxnLst/>
              <a:rect l="0" t="0" r="0" b="0"/>
              <a:pathLst>
                <a:path w="77102" h="107302">
                  <a:moveTo>
                    <a:pt x="0" y="0"/>
                  </a:moveTo>
                  <a:lnTo>
                    <a:pt x="23597" y="0"/>
                  </a:lnTo>
                  <a:lnTo>
                    <a:pt x="23597" y="85992"/>
                  </a:lnTo>
                  <a:lnTo>
                    <a:pt x="77102" y="85992"/>
                  </a:lnTo>
                  <a:lnTo>
                    <a:pt x="77102" y="107302"/>
                  </a:lnTo>
                  <a:lnTo>
                    <a:pt x="0" y="1073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26">
              <a:extLst>
                <a:ext uri="{FF2B5EF4-FFF2-40B4-BE49-F238E27FC236}">
                  <a16:creationId xmlns:a16="http://schemas.microsoft.com/office/drawing/2014/main" xmlns="" id="{27E4B0B1-14D0-4A9E-8E2F-47CE23A1CA97}"/>
                </a:ext>
              </a:extLst>
            </p:cNvPr>
            <p:cNvSpPr/>
            <p:nvPr/>
          </p:nvSpPr>
          <p:spPr>
            <a:xfrm>
              <a:off x="3131068" y="2094717"/>
              <a:ext cx="81547" cy="107315"/>
            </a:xfrm>
            <a:custGeom>
              <a:avLst/>
              <a:gdLst/>
              <a:ahLst/>
              <a:cxnLst/>
              <a:rect l="0" t="0" r="0" b="0"/>
              <a:pathLst>
                <a:path w="81547" h="107315">
                  <a:moveTo>
                    <a:pt x="0" y="0"/>
                  </a:moveTo>
                  <a:lnTo>
                    <a:pt x="80772" y="0"/>
                  </a:lnTo>
                  <a:lnTo>
                    <a:pt x="80772" y="21006"/>
                  </a:lnTo>
                  <a:lnTo>
                    <a:pt x="23292" y="21006"/>
                  </a:lnTo>
                  <a:lnTo>
                    <a:pt x="23292" y="42774"/>
                  </a:lnTo>
                  <a:lnTo>
                    <a:pt x="73876" y="42774"/>
                  </a:lnTo>
                  <a:lnTo>
                    <a:pt x="73876" y="63767"/>
                  </a:lnTo>
                  <a:lnTo>
                    <a:pt x="23292" y="63767"/>
                  </a:lnTo>
                  <a:lnTo>
                    <a:pt x="23292" y="86296"/>
                  </a:lnTo>
                  <a:lnTo>
                    <a:pt x="81547" y="86296"/>
                  </a:lnTo>
                  <a:lnTo>
                    <a:pt x="81547" y="107315"/>
                  </a:lnTo>
                  <a:lnTo>
                    <a:pt x="0" y="1073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27">
              <a:extLst>
                <a:ext uri="{FF2B5EF4-FFF2-40B4-BE49-F238E27FC236}">
                  <a16:creationId xmlns:a16="http://schemas.microsoft.com/office/drawing/2014/main" xmlns="" id="{4FE64B4D-D44B-4798-8EE3-326CC97D46A4}"/>
                </a:ext>
              </a:extLst>
            </p:cNvPr>
            <p:cNvSpPr/>
            <p:nvPr/>
          </p:nvSpPr>
          <p:spPr>
            <a:xfrm>
              <a:off x="3288957" y="2094727"/>
              <a:ext cx="107315" cy="107302"/>
            </a:xfrm>
            <a:custGeom>
              <a:avLst/>
              <a:gdLst/>
              <a:ahLst/>
              <a:cxnLst/>
              <a:rect l="0" t="0" r="0" b="0"/>
              <a:pathLst>
                <a:path w="107315" h="107302">
                  <a:moveTo>
                    <a:pt x="0" y="0"/>
                  </a:moveTo>
                  <a:lnTo>
                    <a:pt x="25451" y="0"/>
                  </a:lnTo>
                  <a:lnTo>
                    <a:pt x="53658" y="45364"/>
                  </a:lnTo>
                  <a:lnTo>
                    <a:pt x="81864" y="0"/>
                  </a:lnTo>
                  <a:lnTo>
                    <a:pt x="107315" y="0"/>
                  </a:lnTo>
                  <a:lnTo>
                    <a:pt x="107315" y="107302"/>
                  </a:lnTo>
                  <a:lnTo>
                    <a:pt x="84011" y="107302"/>
                  </a:lnTo>
                  <a:lnTo>
                    <a:pt x="84011" y="37236"/>
                  </a:lnTo>
                  <a:lnTo>
                    <a:pt x="53810" y="83083"/>
                  </a:lnTo>
                  <a:lnTo>
                    <a:pt x="53200" y="83083"/>
                  </a:lnTo>
                  <a:lnTo>
                    <a:pt x="23292" y="37706"/>
                  </a:lnTo>
                  <a:lnTo>
                    <a:pt x="23292" y="107302"/>
                  </a:lnTo>
                  <a:lnTo>
                    <a:pt x="0" y="1073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28">
              <a:extLst>
                <a:ext uri="{FF2B5EF4-FFF2-40B4-BE49-F238E27FC236}">
                  <a16:creationId xmlns:a16="http://schemas.microsoft.com/office/drawing/2014/main" xmlns="" id="{7F47A5C6-031B-42CB-B451-88F3170BAE73}"/>
                </a:ext>
              </a:extLst>
            </p:cNvPr>
            <p:cNvSpPr/>
            <p:nvPr/>
          </p:nvSpPr>
          <p:spPr>
            <a:xfrm>
              <a:off x="3477205" y="2094717"/>
              <a:ext cx="81559" cy="107315"/>
            </a:xfrm>
            <a:custGeom>
              <a:avLst/>
              <a:gdLst/>
              <a:ahLst/>
              <a:cxnLst/>
              <a:rect l="0" t="0" r="0" b="0"/>
              <a:pathLst>
                <a:path w="81559" h="107315">
                  <a:moveTo>
                    <a:pt x="0" y="0"/>
                  </a:moveTo>
                  <a:lnTo>
                    <a:pt x="80785" y="0"/>
                  </a:lnTo>
                  <a:lnTo>
                    <a:pt x="80785" y="21006"/>
                  </a:lnTo>
                  <a:lnTo>
                    <a:pt x="23304" y="21006"/>
                  </a:lnTo>
                  <a:lnTo>
                    <a:pt x="23304" y="42774"/>
                  </a:lnTo>
                  <a:lnTo>
                    <a:pt x="73889" y="42774"/>
                  </a:lnTo>
                  <a:lnTo>
                    <a:pt x="73889" y="63767"/>
                  </a:lnTo>
                  <a:lnTo>
                    <a:pt x="23304" y="63767"/>
                  </a:lnTo>
                  <a:lnTo>
                    <a:pt x="23304" y="86296"/>
                  </a:lnTo>
                  <a:lnTo>
                    <a:pt x="81559" y="86296"/>
                  </a:lnTo>
                  <a:lnTo>
                    <a:pt x="81559" y="107315"/>
                  </a:lnTo>
                  <a:lnTo>
                    <a:pt x="0" y="1073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29">
              <a:extLst>
                <a:ext uri="{FF2B5EF4-FFF2-40B4-BE49-F238E27FC236}">
                  <a16:creationId xmlns:a16="http://schemas.microsoft.com/office/drawing/2014/main" xmlns="" id="{864E62FC-A9F6-4905-AFFC-BF988F2E4827}"/>
                </a:ext>
              </a:extLst>
            </p:cNvPr>
            <p:cNvSpPr/>
            <p:nvPr/>
          </p:nvSpPr>
          <p:spPr>
            <a:xfrm>
              <a:off x="3635096" y="2094724"/>
              <a:ext cx="48914" cy="107302"/>
            </a:xfrm>
            <a:custGeom>
              <a:avLst/>
              <a:gdLst/>
              <a:ahLst/>
              <a:cxnLst/>
              <a:rect l="0" t="0" r="0" b="0"/>
              <a:pathLst>
                <a:path w="48914" h="107302">
                  <a:moveTo>
                    <a:pt x="0" y="0"/>
                  </a:moveTo>
                  <a:lnTo>
                    <a:pt x="41859" y="0"/>
                  </a:lnTo>
                  <a:lnTo>
                    <a:pt x="48914" y="1238"/>
                  </a:lnTo>
                  <a:lnTo>
                    <a:pt x="48914" y="22575"/>
                  </a:lnTo>
                  <a:lnTo>
                    <a:pt x="41859" y="21311"/>
                  </a:lnTo>
                  <a:lnTo>
                    <a:pt x="23622" y="21311"/>
                  </a:lnTo>
                  <a:lnTo>
                    <a:pt x="23622" y="85992"/>
                  </a:lnTo>
                  <a:lnTo>
                    <a:pt x="41859" y="85992"/>
                  </a:lnTo>
                  <a:lnTo>
                    <a:pt x="48914" y="84761"/>
                  </a:lnTo>
                  <a:lnTo>
                    <a:pt x="48914" y="106037"/>
                  </a:lnTo>
                  <a:lnTo>
                    <a:pt x="41859" y="107302"/>
                  </a:lnTo>
                  <a:lnTo>
                    <a:pt x="0" y="1073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30">
              <a:extLst>
                <a:ext uri="{FF2B5EF4-FFF2-40B4-BE49-F238E27FC236}">
                  <a16:creationId xmlns:a16="http://schemas.microsoft.com/office/drawing/2014/main" xmlns="" id="{0ABB3B90-8703-4A0F-A797-1E97F24C9AD7}"/>
                </a:ext>
              </a:extLst>
            </p:cNvPr>
            <p:cNvSpPr/>
            <p:nvPr/>
          </p:nvSpPr>
          <p:spPr>
            <a:xfrm>
              <a:off x="3684010" y="2095963"/>
              <a:ext cx="49968" cy="104798"/>
            </a:xfrm>
            <a:custGeom>
              <a:avLst/>
              <a:gdLst/>
              <a:ahLst/>
              <a:cxnLst/>
              <a:rect l="0" t="0" r="0" b="0"/>
              <a:pathLst>
                <a:path w="49968" h="104798">
                  <a:moveTo>
                    <a:pt x="0" y="0"/>
                  </a:moveTo>
                  <a:lnTo>
                    <a:pt x="16021" y="2813"/>
                  </a:lnTo>
                  <a:cubicBezTo>
                    <a:pt x="23006" y="5531"/>
                    <a:pt x="29051" y="9277"/>
                    <a:pt x="34106" y="14078"/>
                  </a:cubicBezTo>
                  <a:cubicBezTo>
                    <a:pt x="39161" y="18891"/>
                    <a:pt x="43072" y="24530"/>
                    <a:pt x="45828" y="31032"/>
                  </a:cubicBezTo>
                  <a:cubicBezTo>
                    <a:pt x="48597" y="37522"/>
                    <a:pt x="49968" y="44532"/>
                    <a:pt x="49968" y="52101"/>
                  </a:cubicBezTo>
                  <a:lnTo>
                    <a:pt x="49968" y="52419"/>
                  </a:lnTo>
                  <a:cubicBezTo>
                    <a:pt x="49968" y="59963"/>
                    <a:pt x="48597" y="67024"/>
                    <a:pt x="45828" y="73565"/>
                  </a:cubicBezTo>
                  <a:cubicBezTo>
                    <a:pt x="43072" y="80105"/>
                    <a:pt x="39161" y="85782"/>
                    <a:pt x="34106" y="90582"/>
                  </a:cubicBezTo>
                  <a:cubicBezTo>
                    <a:pt x="29051" y="95383"/>
                    <a:pt x="23006" y="99168"/>
                    <a:pt x="16021" y="101924"/>
                  </a:cubicBezTo>
                  <a:lnTo>
                    <a:pt x="0" y="104798"/>
                  </a:lnTo>
                  <a:lnTo>
                    <a:pt x="0" y="83523"/>
                  </a:lnTo>
                  <a:lnTo>
                    <a:pt x="6128" y="82454"/>
                  </a:lnTo>
                  <a:cubicBezTo>
                    <a:pt x="10116" y="80931"/>
                    <a:pt x="13507" y="78733"/>
                    <a:pt x="16326" y="75863"/>
                  </a:cubicBezTo>
                  <a:cubicBezTo>
                    <a:pt x="19133" y="73006"/>
                    <a:pt x="21330" y="69628"/>
                    <a:pt x="22917" y="65741"/>
                  </a:cubicBezTo>
                  <a:cubicBezTo>
                    <a:pt x="24505" y="61868"/>
                    <a:pt x="25292" y="57524"/>
                    <a:pt x="25292" y="52711"/>
                  </a:cubicBezTo>
                  <a:lnTo>
                    <a:pt x="25292" y="52419"/>
                  </a:lnTo>
                  <a:cubicBezTo>
                    <a:pt x="25292" y="47707"/>
                    <a:pt x="24505" y="43377"/>
                    <a:pt x="22917" y="39376"/>
                  </a:cubicBezTo>
                  <a:cubicBezTo>
                    <a:pt x="21330" y="35401"/>
                    <a:pt x="19133" y="31972"/>
                    <a:pt x="16326" y="29115"/>
                  </a:cubicBezTo>
                  <a:cubicBezTo>
                    <a:pt x="13507" y="26244"/>
                    <a:pt x="10116" y="24022"/>
                    <a:pt x="6128" y="22434"/>
                  </a:cubicBezTo>
                  <a:lnTo>
                    <a:pt x="0" y="2133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245">
              <a:extLst>
                <a:ext uri="{FF2B5EF4-FFF2-40B4-BE49-F238E27FC236}">
                  <a16:creationId xmlns:a16="http://schemas.microsoft.com/office/drawing/2014/main" xmlns="" id="{1073FB60-0184-4FD2-8239-893B22981988}"/>
                </a:ext>
              </a:extLst>
            </p:cNvPr>
            <p:cNvSpPr/>
            <p:nvPr/>
          </p:nvSpPr>
          <p:spPr>
            <a:xfrm>
              <a:off x="3811252" y="2094720"/>
              <a:ext cx="23597" cy="107302"/>
            </a:xfrm>
            <a:custGeom>
              <a:avLst/>
              <a:gdLst/>
              <a:ahLst/>
              <a:cxnLst/>
              <a:rect l="0" t="0" r="0" b="0"/>
              <a:pathLst>
                <a:path w="23597" h="107302">
                  <a:moveTo>
                    <a:pt x="0" y="0"/>
                  </a:moveTo>
                  <a:lnTo>
                    <a:pt x="23597" y="0"/>
                  </a:lnTo>
                  <a:lnTo>
                    <a:pt x="23597" y="107302"/>
                  </a:lnTo>
                  <a:lnTo>
                    <a:pt x="0" y="10730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32">
              <a:extLst>
                <a:ext uri="{FF2B5EF4-FFF2-40B4-BE49-F238E27FC236}">
                  <a16:creationId xmlns:a16="http://schemas.microsoft.com/office/drawing/2014/main" xmlns="" id="{ECA21CC9-7AAA-460F-BDDF-0F3A2AF35939}"/>
                </a:ext>
              </a:extLst>
            </p:cNvPr>
            <p:cNvSpPr/>
            <p:nvPr/>
          </p:nvSpPr>
          <p:spPr>
            <a:xfrm>
              <a:off x="3912120" y="2092873"/>
              <a:ext cx="99034" cy="110985"/>
            </a:xfrm>
            <a:custGeom>
              <a:avLst/>
              <a:gdLst/>
              <a:ahLst/>
              <a:cxnLst/>
              <a:rect l="0" t="0" r="0" b="0"/>
              <a:pathLst>
                <a:path w="99034" h="110985">
                  <a:moveTo>
                    <a:pt x="55943" y="0"/>
                  </a:moveTo>
                  <a:cubicBezTo>
                    <a:pt x="60960" y="0"/>
                    <a:pt x="65532" y="406"/>
                    <a:pt x="69672" y="1232"/>
                  </a:cubicBezTo>
                  <a:cubicBezTo>
                    <a:pt x="73799" y="2045"/>
                    <a:pt x="77559" y="3175"/>
                    <a:pt x="80937" y="4610"/>
                  </a:cubicBezTo>
                  <a:cubicBezTo>
                    <a:pt x="84315" y="6032"/>
                    <a:pt x="87439" y="7772"/>
                    <a:pt x="90284" y="9817"/>
                  </a:cubicBezTo>
                  <a:cubicBezTo>
                    <a:pt x="93154" y="11862"/>
                    <a:pt x="95808" y="14110"/>
                    <a:pt x="98260" y="16561"/>
                  </a:cubicBezTo>
                  <a:lnTo>
                    <a:pt x="83248" y="33884"/>
                  </a:lnTo>
                  <a:cubicBezTo>
                    <a:pt x="79045" y="30099"/>
                    <a:pt x="74790" y="27140"/>
                    <a:pt x="70447" y="24994"/>
                  </a:cubicBezTo>
                  <a:cubicBezTo>
                    <a:pt x="66091" y="22847"/>
                    <a:pt x="61214" y="21780"/>
                    <a:pt x="55791" y="21780"/>
                  </a:cubicBezTo>
                  <a:cubicBezTo>
                    <a:pt x="51308" y="21780"/>
                    <a:pt x="47142" y="22644"/>
                    <a:pt x="43307" y="24384"/>
                  </a:cubicBezTo>
                  <a:cubicBezTo>
                    <a:pt x="39472" y="26124"/>
                    <a:pt x="36169" y="28511"/>
                    <a:pt x="33413" y="31585"/>
                  </a:cubicBezTo>
                  <a:cubicBezTo>
                    <a:pt x="30658" y="34658"/>
                    <a:pt x="28511" y="38202"/>
                    <a:pt x="26975" y="42240"/>
                  </a:cubicBezTo>
                  <a:cubicBezTo>
                    <a:pt x="25451" y="46279"/>
                    <a:pt x="24676" y="50597"/>
                    <a:pt x="24676" y="55194"/>
                  </a:cubicBezTo>
                  <a:lnTo>
                    <a:pt x="24676" y="55499"/>
                  </a:lnTo>
                  <a:cubicBezTo>
                    <a:pt x="24676" y="60096"/>
                    <a:pt x="25451" y="64440"/>
                    <a:pt x="26975" y="68542"/>
                  </a:cubicBezTo>
                  <a:cubicBezTo>
                    <a:pt x="28511" y="72618"/>
                    <a:pt x="30632" y="76187"/>
                    <a:pt x="33350" y="79261"/>
                  </a:cubicBezTo>
                  <a:cubicBezTo>
                    <a:pt x="36055" y="82334"/>
                    <a:pt x="39319" y="84760"/>
                    <a:pt x="43142" y="86538"/>
                  </a:cubicBezTo>
                  <a:cubicBezTo>
                    <a:pt x="46990" y="88329"/>
                    <a:pt x="51193" y="89230"/>
                    <a:pt x="55791" y="89230"/>
                  </a:cubicBezTo>
                  <a:cubicBezTo>
                    <a:pt x="61938" y="89230"/>
                    <a:pt x="67119" y="88100"/>
                    <a:pt x="71361" y="85852"/>
                  </a:cubicBezTo>
                  <a:cubicBezTo>
                    <a:pt x="75590" y="83604"/>
                    <a:pt x="79819" y="80543"/>
                    <a:pt x="84010" y="76644"/>
                  </a:cubicBezTo>
                  <a:lnTo>
                    <a:pt x="99034" y="91834"/>
                  </a:lnTo>
                  <a:cubicBezTo>
                    <a:pt x="96266" y="94793"/>
                    <a:pt x="93408" y="97460"/>
                    <a:pt x="90449" y="99809"/>
                  </a:cubicBezTo>
                  <a:cubicBezTo>
                    <a:pt x="87490" y="102159"/>
                    <a:pt x="84239" y="104165"/>
                    <a:pt x="80708" y="105854"/>
                  </a:cubicBezTo>
                  <a:cubicBezTo>
                    <a:pt x="77178" y="107543"/>
                    <a:pt x="73317" y="108826"/>
                    <a:pt x="69126" y="109690"/>
                  </a:cubicBezTo>
                  <a:cubicBezTo>
                    <a:pt x="64948" y="110554"/>
                    <a:pt x="60236" y="110985"/>
                    <a:pt x="55029" y="110985"/>
                  </a:cubicBezTo>
                  <a:cubicBezTo>
                    <a:pt x="47168" y="110985"/>
                    <a:pt x="39865" y="109563"/>
                    <a:pt x="33109" y="106705"/>
                  </a:cubicBezTo>
                  <a:cubicBezTo>
                    <a:pt x="26365" y="103835"/>
                    <a:pt x="20536" y="99924"/>
                    <a:pt x="15634" y="94971"/>
                  </a:cubicBezTo>
                  <a:cubicBezTo>
                    <a:pt x="10732" y="90018"/>
                    <a:pt x="6896" y="84163"/>
                    <a:pt x="4140" y="77419"/>
                  </a:cubicBezTo>
                  <a:cubicBezTo>
                    <a:pt x="1372" y="70688"/>
                    <a:pt x="0" y="63462"/>
                    <a:pt x="0" y="55804"/>
                  </a:cubicBezTo>
                  <a:lnTo>
                    <a:pt x="0" y="55499"/>
                  </a:lnTo>
                  <a:cubicBezTo>
                    <a:pt x="0" y="47828"/>
                    <a:pt x="1372" y="40653"/>
                    <a:pt x="4140" y="33960"/>
                  </a:cubicBezTo>
                  <a:cubicBezTo>
                    <a:pt x="6896" y="27267"/>
                    <a:pt x="10732" y="21387"/>
                    <a:pt x="15634" y="16332"/>
                  </a:cubicBezTo>
                  <a:cubicBezTo>
                    <a:pt x="20536" y="11265"/>
                    <a:pt x="26416" y="7290"/>
                    <a:pt x="33261" y="4369"/>
                  </a:cubicBezTo>
                  <a:cubicBezTo>
                    <a:pt x="40106" y="1448"/>
                    <a:pt x="47676" y="0"/>
                    <a:pt x="5594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246">
              <a:extLst>
                <a:ext uri="{FF2B5EF4-FFF2-40B4-BE49-F238E27FC236}">
                  <a16:creationId xmlns:a16="http://schemas.microsoft.com/office/drawing/2014/main" xmlns="" id="{D750AF65-2FE9-4A32-8457-40D7DF6239C6}"/>
                </a:ext>
              </a:extLst>
            </p:cNvPr>
            <p:cNvSpPr/>
            <p:nvPr/>
          </p:nvSpPr>
          <p:spPr>
            <a:xfrm>
              <a:off x="4086258" y="2094720"/>
              <a:ext cx="23609" cy="107302"/>
            </a:xfrm>
            <a:custGeom>
              <a:avLst/>
              <a:gdLst/>
              <a:ahLst/>
              <a:cxnLst/>
              <a:rect l="0" t="0" r="0" b="0"/>
              <a:pathLst>
                <a:path w="23609" h="107302">
                  <a:moveTo>
                    <a:pt x="0" y="0"/>
                  </a:moveTo>
                  <a:lnTo>
                    <a:pt x="23609" y="0"/>
                  </a:lnTo>
                  <a:lnTo>
                    <a:pt x="23609" y="107302"/>
                  </a:lnTo>
                  <a:lnTo>
                    <a:pt x="0" y="10730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34">
              <a:extLst>
                <a:ext uri="{FF2B5EF4-FFF2-40B4-BE49-F238E27FC236}">
                  <a16:creationId xmlns:a16="http://schemas.microsoft.com/office/drawing/2014/main" xmlns="" id="{64BA6472-2E27-4245-A5BA-227844D4F113}"/>
                </a:ext>
              </a:extLst>
            </p:cNvPr>
            <p:cNvSpPr/>
            <p:nvPr/>
          </p:nvSpPr>
          <p:spPr>
            <a:xfrm>
              <a:off x="4191888" y="2094725"/>
              <a:ext cx="95352" cy="107302"/>
            </a:xfrm>
            <a:custGeom>
              <a:avLst/>
              <a:gdLst/>
              <a:ahLst/>
              <a:cxnLst/>
              <a:rect l="0" t="0" r="0" b="0"/>
              <a:pathLst>
                <a:path w="95352" h="107302">
                  <a:moveTo>
                    <a:pt x="0" y="0"/>
                  </a:moveTo>
                  <a:lnTo>
                    <a:pt x="21768" y="0"/>
                  </a:lnTo>
                  <a:lnTo>
                    <a:pt x="72047" y="66065"/>
                  </a:lnTo>
                  <a:lnTo>
                    <a:pt x="72047" y="0"/>
                  </a:lnTo>
                  <a:lnTo>
                    <a:pt x="95352" y="0"/>
                  </a:lnTo>
                  <a:lnTo>
                    <a:pt x="95352" y="107302"/>
                  </a:lnTo>
                  <a:lnTo>
                    <a:pt x="75273" y="107302"/>
                  </a:lnTo>
                  <a:lnTo>
                    <a:pt x="23304" y="39078"/>
                  </a:lnTo>
                  <a:lnTo>
                    <a:pt x="23304" y="107302"/>
                  </a:lnTo>
                  <a:lnTo>
                    <a:pt x="0" y="1073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35">
              <a:extLst>
                <a:ext uri="{FF2B5EF4-FFF2-40B4-BE49-F238E27FC236}">
                  <a16:creationId xmlns:a16="http://schemas.microsoft.com/office/drawing/2014/main" xmlns="" id="{4D60B32C-635F-4018-A131-F649923BB374}"/>
                </a:ext>
              </a:extLst>
            </p:cNvPr>
            <p:cNvSpPr/>
            <p:nvPr/>
          </p:nvSpPr>
          <p:spPr>
            <a:xfrm>
              <a:off x="4368177" y="2094722"/>
              <a:ext cx="81560" cy="107302"/>
            </a:xfrm>
            <a:custGeom>
              <a:avLst/>
              <a:gdLst/>
              <a:ahLst/>
              <a:cxnLst/>
              <a:rect l="0" t="0" r="0" b="0"/>
              <a:pathLst>
                <a:path w="81560" h="107302">
                  <a:moveTo>
                    <a:pt x="0" y="0"/>
                  </a:moveTo>
                  <a:lnTo>
                    <a:pt x="80785" y="0"/>
                  </a:lnTo>
                  <a:lnTo>
                    <a:pt x="80785" y="20993"/>
                  </a:lnTo>
                  <a:lnTo>
                    <a:pt x="23292" y="20993"/>
                  </a:lnTo>
                  <a:lnTo>
                    <a:pt x="23292" y="42761"/>
                  </a:lnTo>
                  <a:lnTo>
                    <a:pt x="73876" y="42761"/>
                  </a:lnTo>
                  <a:lnTo>
                    <a:pt x="73876" y="63767"/>
                  </a:lnTo>
                  <a:lnTo>
                    <a:pt x="23292" y="63767"/>
                  </a:lnTo>
                  <a:lnTo>
                    <a:pt x="23292" y="86296"/>
                  </a:lnTo>
                  <a:lnTo>
                    <a:pt x="81560" y="86296"/>
                  </a:lnTo>
                  <a:lnTo>
                    <a:pt x="81560" y="107302"/>
                  </a:lnTo>
                  <a:lnTo>
                    <a:pt x="0" y="1073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36">
              <a:extLst>
                <a:ext uri="{FF2B5EF4-FFF2-40B4-BE49-F238E27FC236}">
                  <a16:creationId xmlns:a16="http://schemas.microsoft.com/office/drawing/2014/main" xmlns="" id="{3E869C15-3807-49A1-8C4A-C2DDC438B689}"/>
                </a:ext>
              </a:extLst>
            </p:cNvPr>
            <p:cNvSpPr/>
            <p:nvPr/>
          </p:nvSpPr>
          <p:spPr>
            <a:xfrm>
              <a:off x="0" y="929902"/>
              <a:ext cx="398374" cy="796747"/>
            </a:xfrm>
            <a:custGeom>
              <a:avLst/>
              <a:gdLst/>
              <a:ahLst/>
              <a:cxnLst/>
              <a:rect l="0" t="0" r="0" b="0"/>
              <a:pathLst>
                <a:path w="398374" h="796747">
                  <a:moveTo>
                    <a:pt x="15939" y="0"/>
                  </a:moveTo>
                  <a:lnTo>
                    <a:pt x="382435" y="0"/>
                  </a:lnTo>
                  <a:cubicBezTo>
                    <a:pt x="393383" y="0"/>
                    <a:pt x="398374" y="5982"/>
                    <a:pt x="398374" y="15926"/>
                  </a:cubicBezTo>
                  <a:lnTo>
                    <a:pt x="398374" y="115532"/>
                  </a:lnTo>
                  <a:cubicBezTo>
                    <a:pt x="398374" y="125489"/>
                    <a:pt x="393383" y="131458"/>
                    <a:pt x="382435" y="131458"/>
                  </a:cubicBezTo>
                  <a:lnTo>
                    <a:pt x="266903" y="131458"/>
                  </a:lnTo>
                  <a:lnTo>
                    <a:pt x="266903" y="780809"/>
                  </a:lnTo>
                  <a:cubicBezTo>
                    <a:pt x="266903" y="791769"/>
                    <a:pt x="261925" y="796747"/>
                    <a:pt x="250965" y="796747"/>
                  </a:cubicBezTo>
                  <a:lnTo>
                    <a:pt x="147384" y="796747"/>
                  </a:lnTo>
                  <a:cubicBezTo>
                    <a:pt x="137439" y="796747"/>
                    <a:pt x="131445" y="791769"/>
                    <a:pt x="131445" y="780809"/>
                  </a:cubicBezTo>
                  <a:lnTo>
                    <a:pt x="131445" y="131458"/>
                  </a:lnTo>
                  <a:lnTo>
                    <a:pt x="15939" y="131458"/>
                  </a:lnTo>
                  <a:cubicBezTo>
                    <a:pt x="5969" y="131458"/>
                    <a:pt x="0" y="125489"/>
                    <a:pt x="0" y="115532"/>
                  </a:cubicBezTo>
                  <a:lnTo>
                    <a:pt x="0" y="15926"/>
                  </a:lnTo>
                  <a:cubicBezTo>
                    <a:pt x="0" y="5982"/>
                    <a:pt x="5969" y="0"/>
                    <a:pt x="1593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37">
              <a:extLst>
                <a:ext uri="{FF2B5EF4-FFF2-40B4-BE49-F238E27FC236}">
                  <a16:creationId xmlns:a16="http://schemas.microsoft.com/office/drawing/2014/main" xmlns="" id="{E9D80801-2CCE-4990-B067-F3086A64A9E0}"/>
                </a:ext>
              </a:extLst>
            </p:cNvPr>
            <p:cNvSpPr/>
            <p:nvPr/>
          </p:nvSpPr>
          <p:spPr>
            <a:xfrm>
              <a:off x="376446" y="929903"/>
              <a:ext cx="253962" cy="796747"/>
            </a:xfrm>
            <a:custGeom>
              <a:avLst/>
              <a:gdLst/>
              <a:ahLst/>
              <a:cxnLst/>
              <a:rect l="0" t="0" r="0" b="0"/>
              <a:pathLst>
                <a:path w="253962" h="796747">
                  <a:moveTo>
                    <a:pt x="185242" y="0"/>
                  </a:moveTo>
                  <a:lnTo>
                    <a:pt x="253962" y="0"/>
                  </a:lnTo>
                  <a:lnTo>
                    <a:pt x="253962" y="174282"/>
                  </a:lnTo>
                  <a:lnTo>
                    <a:pt x="190221" y="521868"/>
                  </a:lnTo>
                  <a:lnTo>
                    <a:pt x="253962" y="521868"/>
                  </a:lnTo>
                  <a:lnTo>
                    <a:pt x="253962" y="637400"/>
                  </a:lnTo>
                  <a:lnTo>
                    <a:pt x="165329" y="637400"/>
                  </a:lnTo>
                  <a:lnTo>
                    <a:pt x="138430" y="782803"/>
                  </a:lnTo>
                  <a:cubicBezTo>
                    <a:pt x="136436" y="791769"/>
                    <a:pt x="131458" y="796747"/>
                    <a:pt x="122492" y="796747"/>
                  </a:cubicBezTo>
                  <a:lnTo>
                    <a:pt x="15939" y="796747"/>
                  </a:lnTo>
                  <a:cubicBezTo>
                    <a:pt x="4978" y="796747"/>
                    <a:pt x="0" y="790766"/>
                    <a:pt x="2985" y="779818"/>
                  </a:cubicBezTo>
                  <a:lnTo>
                    <a:pt x="168313" y="13945"/>
                  </a:lnTo>
                  <a:cubicBezTo>
                    <a:pt x="170294" y="3975"/>
                    <a:pt x="176276" y="0"/>
                    <a:pt x="18524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38">
              <a:extLst>
                <a:ext uri="{FF2B5EF4-FFF2-40B4-BE49-F238E27FC236}">
                  <a16:creationId xmlns:a16="http://schemas.microsoft.com/office/drawing/2014/main" xmlns="" id="{6840B512-06B3-4CC6-A2A1-E47D4463BCA9}"/>
                </a:ext>
              </a:extLst>
            </p:cNvPr>
            <p:cNvSpPr/>
            <p:nvPr/>
          </p:nvSpPr>
          <p:spPr>
            <a:xfrm>
              <a:off x="630408" y="929903"/>
              <a:ext cx="253962" cy="796747"/>
            </a:xfrm>
            <a:custGeom>
              <a:avLst/>
              <a:gdLst/>
              <a:ahLst/>
              <a:cxnLst/>
              <a:rect l="0" t="0" r="0" b="0"/>
              <a:pathLst>
                <a:path w="253962" h="796747">
                  <a:moveTo>
                    <a:pt x="0" y="0"/>
                  </a:moveTo>
                  <a:lnTo>
                    <a:pt x="69710" y="0"/>
                  </a:lnTo>
                  <a:cubicBezTo>
                    <a:pt x="78677" y="0"/>
                    <a:pt x="84658" y="3975"/>
                    <a:pt x="86639" y="13945"/>
                  </a:cubicBezTo>
                  <a:lnTo>
                    <a:pt x="251968" y="779818"/>
                  </a:lnTo>
                  <a:cubicBezTo>
                    <a:pt x="253962" y="790766"/>
                    <a:pt x="249987" y="796747"/>
                    <a:pt x="238023" y="796747"/>
                  </a:cubicBezTo>
                  <a:lnTo>
                    <a:pt x="132461" y="796747"/>
                  </a:lnTo>
                  <a:cubicBezTo>
                    <a:pt x="123495" y="796747"/>
                    <a:pt x="118516" y="791769"/>
                    <a:pt x="116523" y="782803"/>
                  </a:cubicBezTo>
                  <a:lnTo>
                    <a:pt x="88633" y="637400"/>
                  </a:lnTo>
                  <a:lnTo>
                    <a:pt x="0" y="637400"/>
                  </a:lnTo>
                  <a:lnTo>
                    <a:pt x="0" y="521868"/>
                  </a:lnTo>
                  <a:lnTo>
                    <a:pt x="63741" y="521868"/>
                  </a:lnTo>
                  <a:lnTo>
                    <a:pt x="0" y="17428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39">
              <a:extLst>
                <a:ext uri="{FF2B5EF4-FFF2-40B4-BE49-F238E27FC236}">
                  <a16:creationId xmlns:a16="http://schemas.microsoft.com/office/drawing/2014/main" xmlns="" id="{C37EACCF-38E0-459F-8D59-E6FDB88EC401}"/>
                </a:ext>
              </a:extLst>
            </p:cNvPr>
            <p:cNvSpPr/>
            <p:nvPr/>
          </p:nvSpPr>
          <p:spPr>
            <a:xfrm>
              <a:off x="971999" y="929898"/>
              <a:ext cx="199188" cy="796746"/>
            </a:xfrm>
            <a:custGeom>
              <a:avLst/>
              <a:gdLst/>
              <a:ahLst/>
              <a:cxnLst/>
              <a:rect l="0" t="0" r="0" b="0"/>
              <a:pathLst>
                <a:path w="199187" h="796747">
                  <a:moveTo>
                    <a:pt x="15926" y="0"/>
                  </a:moveTo>
                  <a:lnTo>
                    <a:pt x="199187" y="0"/>
                  </a:lnTo>
                  <a:lnTo>
                    <a:pt x="199187" y="131458"/>
                  </a:lnTo>
                  <a:lnTo>
                    <a:pt x="135446" y="131458"/>
                  </a:lnTo>
                  <a:lnTo>
                    <a:pt x="135446" y="398374"/>
                  </a:lnTo>
                  <a:lnTo>
                    <a:pt x="199187" y="398374"/>
                  </a:lnTo>
                  <a:lnTo>
                    <a:pt x="199187" y="529844"/>
                  </a:lnTo>
                  <a:lnTo>
                    <a:pt x="135446" y="529844"/>
                  </a:lnTo>
                  <a:lnTo>
                    <a:pt x="135446" y="780809"/>
                  </a:lnTo>
                  <a:cubicBezTo>
                    <a:pt x="135446" y="790766"/>
                    <a:pt x="130467" y="796747"/>
                    <a:pt x="119520" y="796747"/>
                  </a:cubicBezTo>
                  <a:lnTo>
                    <a:pt x="15926" y="796747"/>
                  </a:lnTo>
                  <a:cubicBezTo>
                    <a:pt x="5969" y="796747"/>
                    <a:pt x="0" y="790766"/>
                    <a:pt x="0" y="780809"/>
                  </a:cubicBezTo>
                  <a:lnTo>
                    <a:pt x="0" y="15939"/>
                  </a:lnTo>
                  <a:cubicBezTo>
                    <a:pt x="0" y="5982"/>
                    <a:pt x="5969" y="0"/>
                    <a:pt x="1592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40">
              <a:extLst>
                <a:ext uri="{FF2B5EF4-FFF2-40B4-BE49-F238E27FC236}">
                  <a16:creationId xmlns:a16="http://schemas.microsoft.com/office/drawing/2014/main" xmlns="" id="{3CE43927-3865-4AB4-8FED-5A07A56C7426}"/>
                </a:ext>
              </a:extLst>
            </p:cNvPr>
            <p:cNvSpPr/>
            <p:nvPr/>
          </p:nvSpPr>
          <p:spPr>
            <a:xfrm>
              <a:off x="1171185" y="929897"/>
              <a:ext cx="199187" cy="529844"/>
            </a:xfrm>
            <a:custGeom>
              <a:avLst/>
              <a:gdLst/>
              <a:ahLst/>
              <a:cxnLst/>
              <a:rect l="0" t="0" r="0" b="0"/>
              <a:pathLst>
                <a:path w="199187" h="529844">
                  <a:moveTo>
                    <a:pt x="0" y="0"/>
                  </a:moveTo>
                  <a:lnTo>
                    <a:pt x="55778" y="0"/>
                  </a:lnTo>
                  <a:cubicBezTo>
                    <a:pt x="149390" y="0"/>
                    <a:pt x="199187" y="49809"/>
                    <a:pt x="199187" y="143409"/>
                  </a:cubicBezTo>
                  <a:lnTo>
                    <a:pt x="199187" y="386423"/>
                  </a:lnTo>
                  <a:cubicBezTo>
                    <a:pt x="199187" y="479057"/>
                    <a:pt x="149390" y="529844"/>
                    <a:pt x="55778" y="529844"/>
                  </a:cubicBezTo>
                  <a:lnTo>
                    <a:pt x="0" y="529844"/>
                  </a:lnTo>
                  <a:lnTo>
                    <a:pt x="0" y="398374"/>
                  </a:lnTo>
                  <a:lnTo>
                    <a:pt x="23901" y="398374"/>
                  </a:lnTo>
                  <a:cubicBezTo>
                    <a:pt x="50787" y="398374"/>
                    <a:pt x="63741" y="383438"/>
                    <a:pt x="63741" y="358534"/>
                  </a:cubicBezTo>
                  <a:lnTo>
                    <a:pt x="63741" y="171298"/>
                  </a:lnTo>
                  <a:cubicBezTo>
                    <a:pt x="63741" y="145415"/>
                    <a:pt x="50787" y="131458"/>
                    <a:pt x="23901" y="131458"/>
                  </a:cubicBezTo>
                  <a:lnTo>
                    <a:pt x="0" y="13145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41">
              <a:extLst>
                <a:ext uri="{FF2B5EF4-FFF2-40B4-BE49-F238E27FC236}">
                  <a16:creationId xmlns:a16="http://schemas.microsoft.com/office/drawing/2014/main" xmlns="" id="{443FE937-7A50-4017-91C3-87AD92E91B5B}"/>
                </a:ext>
              </a:extLst>
            </p:cNvPr>
            <p:cNvSpPr/>
            <p:nvPr/>
          </p:nvSpPr>
          <p:spPr>
            <a:xfrm>
              <a:off x="1472962" y="198933"/>
              <a:ext cx="1183310" cy="283782"/>
            </a:xfrm>
            <a:custGeom>
              <a:avLst/>
              <a:gdLst/>
              <a:ahLst/>
              <a:cxnLst/>
              <a:rect l="0" t="0" r="0" b="0"/>
              <a:pathLst>
                <a:path w="1183310" h="283782">
                  <a:moveTo>
                    <a:pt x="591655" y="0"/>
                  </a:moveTo>
                  <a:cubicBezTo>
                    <a:pt x="806717" y="0"/>
                    <a:pt x="1010818" y="79324"/>
                    <a:pt x="1168591" y="221031"/>
                  </a:cubicBezTo>
                  <a:cubicBezTo>
                    <a:pt x="1181011" y="232194"/>
                    <a:pt x="1183310" y="250812"/>
                    <a:pt x="1173785" y="264528"/>
                  </a:cubicBezTo>
                  <a:lnTo>
                    <a:pt x="1173556" y="264846"/>
                  </a:lnTo>
                  <a:cubicBezTo>
                    <a:pt x="1162279" y="281115"/>
                    <a:pt x="1139330" y="283769"/>
                    <a:pt x="1124598" y="270548"/>
                  </a:cubicBezTo>
                  <a:cubicBezTo>
                    <a:pt x="978776" y="139560"/>
                    <a:pt x="790054" y="66091"/>
                    <a:pt x="591655" y="66091"/>
                  </a:cubicBezTo>
                  <a:cubicBezTo>
                    <a:pt x="393243" y="66091"/>
                    <a:pt x="204508" y="139560"/>
                    <a:pt x="58699" y="270548"/>
                  </a:cubicBezTo>
                  <a:cubicBezTo>
                    <a:pt x="43980" y="283782"/>
                    <a:pt x="21018" y="281127"/>
                    <a:pt x="9741" y="264859"/>
                  </a:cubicBezTo>
                  <a:lnTo>
                    <a:pt x="9512" y="264541"/>
                  </a:lnTo>
                  <a:cubicBezTo>
                    <a:pt x="0" y="250825"/>
                    <a:pt x="2286" y="232194"/>
                    <a:pt x="14706" y="221044"/>
                  </a:cubicBezTo>
                  <a:cubicBezTo>
                    <a:pt x="172491" y="79324"/>
                    <a:pt x="376593" y="0"/>
                    <a:pt x="59165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42">
              <a:extLst>
                <a:ext uri="{FF2B5EF4-FFF2-40B4-BE49-F238E27FC236}">
                  <a16:creationId xmlns:a16="http://schemas.microsoft.com/office/drawing/2014/main" xmlns="" id="{FE2A92EA-034D-452E-ABD9-45D1AFF18D93}"/>
                </a:ext>
              </a:extLst>
            </p:cNvPr>
            <p:cNvSpPr/>
            <p:nvPr/>
          </p:nvSpPr>
          <p:spPr>
            <a:xfrm>
              <a:off x="1358571" y="0"/>
              <a:ext cx="1412075" cy="318122"/>
            </a:xfrm>
            <a:custGeom>
              <a:avLst/>
              <a:gdLst/>
              <a:ahLst/>
              <a:cxnLst/>
              <a:rect l="0" t="0" r="0" b="0"/>
              <a:pathLst>
                <a:path w="1412075" h="318122">
                  <a:moveTo>
                    <a:pt x="706044" y="0"/>
                  </a:moveTo>
                  <a:cubicBezTo>
                    <a:pt x="963257" y="0"/>
                    <a:pt x="1205611" y="91034"/>
                    <a:pt x="1396492" y="254902"/>
                  </a:cubicBezTo>
                  <a:cubicBezTo>
                    <a:pt x="1409408" y="266002"/>
                    <a:pt x="1412075" y="284950"/>
                    <a:pt x="1402360" y="298945"/>
                  </a:cubicBezTo>
                  <a:lnTo>
                    <a:pt x="1402182" y="299199"/>
                  </a:lnTo>
                  <a:cubicBezTo>
                    <a:pt x="1391069" y="315214"/>
                    <a:pt x="1368577" y="318122"/>
                    <a:pt x="1353795" y="305422"/>
                  </a:cubicBezTo>
                  <a:cubicBezTo>
                    <a:pt x="1174623" y="151587"/>
                    <a:pt x="947103" y="66065"/>
                    <a:pt x="706044" y="66065"/>
                  </a:cubicBezTo>
                  <a:cubicBezTo>
                    <a:pt x="464998" y="66065"/>
                    <a:pt x="237465" y="151587"/>
                    <a:pt x="58293" y="305422"/>
                  </a:cubicBezTo>
                  <a:cubicBezTo>
                    <a:pt x="43510" y="318122"/>
                    <a:pt x="21019" y="315214"/>
                    <a:pt x="9906" y="299212"/>
                  </a:cubicBezTo>
                  <a:lnTo>
                    <a:pt x="9716" y="298933"/>
                  </a:lnTo>
                  <a:cubicBezTo>
                    <a:pt x="0" y="284950"/>
                    <a:pt x="2667" y="265989"/>
                    <a:pt x="15596" y="254902"/>
                  </a:cubicBezTo>
                  <a:cubicBezTo>
                    <a:pt x="206477" y="91034"/>
                    <a:pt x="448831" y="0"/>
                    <a:pt x="70604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43">
              <a:extLst>
                <a:ext uri="{FF2B5EF4-FFF2-40B4-BE49-F238E27FC236}">
                  <a16:creationId xmlns:a16="http://schemas.microsoft.com/office/drawing/2014/main" xmlns="" id="{CBBFB3E5-901E-4AA4-9813-76DCD169FA0C}"/>
                </a:ext>
              </a:extLst>
            </p:cNvPr>
            <p:cNvSpPr/>
            <p:nvPr/>
          </p:nvSpPr>
          <p:spPr>
            <a:xfrm>
              <a:off x="2124981" y="1129338"/>
              <a:ext cx="72835" cy="286106"/>
            </a:xfrm>
            <a:custGeom>
              <a:avLst/>
              <a:gdLst/>
              <a:ahLst/>
              <a:cxnLst/>
              <a:rect l="0" t="0" r="0" b="0"/>
              <a:pathLst>
                <a:path w="72835" h="286106">
                  <a:moveTo>
                    <a:pt x="21107" y="0"/>
                  </a:moveTo>
                  <a:lnTo>
                    <a:pt x="51727" y="0"/>
                  </a:lnTo>
                  <a:cubicBezTo>
                    <a:pt x="65443" y="0"/>
                    <a:pt x="72835" y="7391"/>
                    <a:pt x="72835" y="21107"/>
                  </a:cubicBezTo>
                  <a:lnTo>
                    <a:pt x="72835" y="264985"/>
                  </a:lnTo>
                  <a:cubicBezTo>
                    <a:pt x="72835" y="279235"/>
                    <a:pt x="65443" y="286106"/>
                    <a:pt x="51727" y="286106"/>
                  </a:cubicBezTo>
                  <a:lnTo>
                    <a:pt x="21107" y="286106"/>
                  </a:lnTo>
                  <a:cubicBezTo>
                    <a:pt x="7391" y="286106"/>
                    <a:pt x="0" y="279235"/>
                    <a:pt x="0" y="264985"/>
                  </a:cubicBezTo>
                  <a:lnTo>
                    <a:pt x="0" y="21107"/>
                  </a:lnTo>
                  <a:cubicBezTo>
                    <a:pt x="0" y="7391"/>
                    <a:pt x="7391" y="0"/>
                    <a:pt x="2110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44">
              <a:extLst>
                <a:ext uri="{FF2B5EF4-FFF2-40B4-BE49-F238E27FC236}">
                  <a16:creationId xmlns:a16="http://schemas.microsoft.com/office/drawing/2014/main" xmlns="" id="{0ACC005C-578E-41F3-BD47-C5CACE7F459B}"/>
                </a:ext>
              </a:extLst>
            </p:cNvPr>
            <p:cNvSpPr/>
            <p:nvPr/>
          </p:nvSpPr>
          <p:spPr>
            <a:xfrm>
              <a:off x="1745738" y="868166"/>
              <a:ext cx="171793" cy="809015"/>
            </a:xfrm>
            <a:custGeom>
              <a:avLst/>
              <a:gdLst/>
              <a:ahLst/>
              <a:cxnLst/>
              <a:rect l="0" t="0" r="0" b="0"/>
              <a:pathLst>
                <a:path w="171793" h="809015">
                  <a:moveTo>
                    <a:pt x="0" y="0"/>
                  </a:moveTo>
                  <a:lnTo>
                    <a:pt x="171793" y="0"/>
                  </a:lnTo>
                  <a:lnTo>
                    <a:pt x="171793" y="193078"/>
                  </a:lnTo>
                  <a:lnTo>
                    <a:pt x="74663" y="193078"/>
                  </a:lnTo>
                  <a:cubicBezTo>
                    <a:pt x="69380" y="193078"/>
                    <a:pt x="66218" y="196240"/>
                    <a:pt x="66218" y="201524"/>
                  </a:cubicBezTo>
                  <a:lnTo>
                    <a:pt x="66218" y="254318"/>
                  </a:lnTo>
                  <a:cubicBezTo>
                    <a:pt x="66218" y="259588"/>
                    <a:pt x="69380" y="262750"/>
                    <a:pt x="74663" y="262750"/>
                  </a:cubicBezTo>
                  <a:lnTo>
                    <a:pt x="135890" y="262750"/>
                  </a:lnTo>
                  <a:lnTo>
                    <a:pt x="135890" y="606920"/>
                  </a:lnTo>
                  <a:cubicBezTo>
                    <a:pt x="135890" y="612724"/>
                    <a:pt x="139065" y="615366"/>
                    <a:pt x="144336" y="615366"/>
                  </a:cubicBezTo>
                  <a:lnTo>
                    <a:pt x="171793" y="615366"/>
                  </a:lnTo>
                  <a:lnTo>
                    <a:pt x="171793" y="809015"/>
                  </a:lnTo>
                  <a:lnTo>
                    <a:pt x="0" y="8090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45">
              <a:extLst>
                <a:ext uri="{FF2B5EF4-FFF2-40B4-BE49-F238E27FC236}">
                  <a16:creationId xmlns:a16="http://schemas.microsoft.com/office/drawing/2014/main" xmlns="" id="{8AB393A3-B414-439E-A936-183C6435812D}"/>
                </a:ext>
              </a:extLst>
            </p:cNvPr>
            <p:cNvSpPr/>
            <p:nvPr/>
          </p:nvSpPr>
          <p:spPr>
            <a:xfrm>
              <a:off x="1917530" y="868167"/>
              <a:ext cx="242810" cy="809015"/>
            </a:xfrm>
            <a:custGeom>
              <a:avLst/>
              <a:gdLst/>
              <a:ahLst/>
              <a:cxnLst/>
              <a:rect l="0" t="0" r="0" b="0"/>
              <a:pathLst>
                <a:path w="242811" h="809015">
                  <a:moveTo>
                    <a:pt x="0" y="0"/>
                  </a:moveTo>
                  <a:lnTo>
                    <a:pt x="242811" y="0"/>
                  </a:lnTo>
                  <a:lnTo>
                    <a:pt x="242811" y="193078"/>
                  </a:lnTo>
                  <a:lnTo>
                    <a:pt x="213246" y="193078"/>
                  </a:lnTo>
                  <a:cubicBezTo>
                    <a:pt x="163627" y="193078"/>
                    <a:pt x="137236" y="219481"/>
                    <a:pt x="137236" y="269088"/>
                  </a:cubicBezTo>
                  <a:lnTo>
                    <a:pt x="137236" y="539356"/>
                  </a:lnTo>
                  <a:cubicBezTo>
                    <a:pt x="137236" y="588975"/>
                    <a:pt x="163627" y="615366"/>
                    <a:pt x="213246" y="615366"/>
                  </a:cubicBezTo>
                  <a:lnTo>
                    <a:pt x="242811" y="615366"/>
                  </a:lnTo>
                  <a:lnTo>
                    <a:pt x="242811" y="809015"/>
                  </a:lnTo>
                  <a:lnTo>
                    <a:pt x="0" y="809015"/>
                  </a:lnTo>
                  <a:lnTo>
                    <a:pt x="0" y="615366"/>
                  </a:lnTo>
                  <a:lnTo>
                    <a:pt x="27445" y="615366"/>
                  </a:lnTo>
                  <a:cubicBezTo>
                    <a:pt x="33261" y="615366"/>
                    <a:pt x="35903" y="612724"/>
                    <a:pt x="35903" y="606920"/>
                  </a:cubicBezTo>
                  <a:lnTo>
                    <a:pt x="35903" y="262750"/>
                  </a:lnTo>
                  <a:lnTo>
                    <a:pt x="97130" y="262750"/>
                  </a:lnTo>
                  <a:cubicBezTo>
                    <a:pt x="102934" y="262750"/>
                    <a:pt x="105575" y="259588"/>
                    <a:pt x="105575" y="254318"/>
                  </a:cubicBezTo>
                  <a:lnTo>
                    <a:pt x="105575" y="201524"/>
                  </a:lnTo>
                  <a:cubicBezTo>
                    <a:pt x="105575" y="196240"/>
                    <a:pt x="102934" y="193078"/>
                    <a:pt x="97130" y="193078"/>
                  </a:cubicBezTo>
                  <a:lnTo>
                    <a:pt x="0" y="19307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46">
              <a:extLst>
                <a:ext uri="{FF2B5EF4-FFF2-40B4-BE49-F238E27FC236}">
                  <a16:creationId xmlns:a16="http://schemas.microsoft.com/office/drawing/2014/main" xmlns="" id="{5647C7EF-BE6E-4288-8E41-DAE899E02B76}"/>
                </a:ext>
              </a:extLst>
            </p:cNvPr>
            <p:cNvSpPr/>
            <p:nvPr/>
          </p:nvSpPr>
          <p:spPr>
            <a:xfrm>
              <a:off x="2160342" y="868166"/>
              <a:ext cx="171793" cy="809015"/>
            </a:xfrm>
            <a:custGeom>
              <a:avLst/>
              <a:gdLst/>
              <a:ahLst/>
              <a:cxnLst/>
              <a:rect l="0" t="0" r="0" b="0"/>
              <a:pathLst>
                <a:path w="171793" h="809015">
                  <a:moveTo>
                    <a:pt x="0" y="0"/>
                  </a:moveTo>
                  <a:lnTo>
                    <a:pt x="171793" y="0"/>
                  </a:lnTo>
                  <a:lnTo>
                    <a:pt x="171793" y="809015"/>
                  </a:lnTo>
                  <a:lnTo>
                    <a:pt x="171768" y="809015"/>
                  </a:lnTo>
                  <a:lnTo>
                    <a:pt x="0" y="809015"/>
                  </a:lnTo>
                  <a:lnTo>
                    <a:pt x="0" y="615366"/>
                  </a:lnTo>
                  <a:lnTo>
                    <a:pt x="29566" y="615366"/>
                  </a:lnTo>
                  <a:cubicBezTo>
                    <a:pt x="79185" y="615366"/>
                    <a:pt x="105575" y="588975"/>
                    <a:pt x="105575" y="539356"/>
                  </a:cubicBezTo>
                  <a:lnTo>
                    <a:pt x="105575" y="269088"/>
                  </a:lnTo>
                  <a:cubicBezTo>
                    <a:pt x="105575" y="219481"/>
                    <a:pt x="79185" y="193078"/>
                    <a:pt x="29566" y="193078"/>
                  </a:cubicBezTo>
                  <a:lnTo>
                    <a:pt x="0" y="19307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47">
              <a:extLst>
                <a:ext uri="{FF2B5EF4-FFF2-40B4-BE49-F238E27FC236}">
                  <a16:creationId xmlns:a16="http://schemas.microsoft.com/office/drawing/2014/main" xmlns="" id="{FC83B5EE-7DC2-4C10-80BD-2824F0C3C52D}"/>
                </a:ext>
              </a:extLst>
            </p:cNvPr>
            <p:cNvSpPr/>
            <p:nvPr/>
          </p:nvSpPr>
          <p:spPr>
            <a:xfrm>
              <a:off x="1967588" y="1721015"/>
              <a:ext cx="142710" cy="88062"/>
            </a:xfrm>
            <a:custGeom>
              <a:avLst/>
              <a:gdLst/>
              <a:ahLst/>
              <a:cxnLst/>
              <a:rect l="0" t="0" r="0" b="0"/>
              <a:pathLst>
                <a:path w="142710" h="88062">
                  <a:moveTo>
                    <a:pt x="44031" y="0"/>
                  </a:moveTo>
                  <a:lnTo>
                    <a:pt x="98666" y="0"/>
                  </a:lnTo>
                  <a:cubicBezTo>
                    <a:pt x="122987" y="0"/>
                    <a:pt x="142710" y="19710"/>
                    <a:pt x="142710" y="44031"/>
                  </a:cubicBezTo>
                  <a:cubicBezTo>
                    <a:pt x="142710" y="68351"/>
                    <a:pt x="122987" y="88062"/>
                    <a:pt x="98666" y="88062"/>
                  </a:cubicBezTo>
                  <a:lnTo>
                    <a:pt x="44031" y="88062"/>
                  </a:lnTo>
                  <a:cubicBezTo>
                    <a:pt x="19710" y="88062"/>
                    <a:pt x="0" y="68351"/>
                    <a:pt x="0" y="44031"/>
                  </a:cubicBezTo>
                  <a:cubicBezTo>
                    <a:pt x="0" y="19710"/>
                    <a:pt x="19710" y="0"/>
                    <a:pt x="4403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48">
              <a:extLst>
                <a:ext uri="{FF2B5EF4-FFF2-40B4-BE49-F238E27FC236}">
                  <a16:creationId xmlns:a16="http://schemas.microsoft.com/office/drawing/2014/main" xmlns="" id="{D64FD52B-326E-4CC3-95C3-771BAFF30AFD}"/>
                </a:ext>
              </a:extLst>
            </p:cNvPr>
            <p:cNvSpPr/>
            <p:nvPr/>
          </p:nvSpPr>
          <p:spPr>
            <a:xfrm>
              <a:off x="1599183" y="711065"/>
              <a:ext cx="879513" cy="1222680"/>
            </a:xfrm>
            <a:custGeom>
              <a:avLst/>
              <a:gdLst/>
              <a:ahLst/>
              <a:cxnLst/>
              <a:rect l="0" t="0" r="0" b="0"/>
              <a:pathLst>
                <a:path w="879513" h="1222680">
                  <a:moveTo>
                    <a:pt x="181610" y="0"/>
                  </a:moveTo>
                  <a:lnTo>
                    <a:pt x="643230" y="0"/>
                  </a:lnTo>
                  <a:lnTo>
                    <a:pt x="643230" y="81636"/>
                  </a:lnTo>
                  <a:lnTo>
                    <a:pt x="181610" y="81636"/>
                  </a:lnTo>
                  <a:cubicBezTo>
                    <a:pt x="126492" y="81636"/>
                    <a:pt x="81636" y="126492"/>
                    <a:pt x="81636" y="181623"/>
                  </a:cubicBezTo>
                  <a:lnTo>
                    <a:pt x="81636" y="584733"/>
                  </a:lnTo>
                  <a:lnTo>
                    <a:pt x="81636" y="1041070"/>
                  </a:lnTo>
                  <a:cubicBezTo>
                    <a:pt x="81636" y="1096188"/>
                    <a:pt x="126505" y="1141044"/>
                    <a:pt x="181623" y="1141044"/>
                  </a:cubicBezTo>
                  <a:lnTo>
                    <a:pt x="697878" y="1141044"/>
                  </a:lnTo>
                  <a:cubicBezTo>
                    <a:pt x="753009" y="1141044"/>
                    <a:pt x="797865" y="1096188"/>
                    <a:pt x="797865" y="1041070"/>
                  </a:cubicBezTo>
                  <a:lnTo>
                    <a:pt x="797865" y="250952"/>
                  </a:lnTo>
                  <a:lnTo>
                    <a:pt x="879513" y="250952"/>
                  </a:lnTo>
                  <a:lnTo>
                    <a:pt x="879513" y="1041070"/>
                  </a:lnTo>
                  <a:cubicBezTo>
                    <a:pt x="879513" y="1141222"/>
                    <a:pt x="798043" y="1222680"/>
                    <a:pt x="697891" y="1222680"/>
                  </a:cubicBezTo>
                  <a:lnTo>
                    <a:pt x="181610" y="1222680"/>
                  </a:lnTo>
                  <a:cubicBezTo>
                    <a:pt x="81471" y="1222680"/>
                    <a:pt x="0" y="1141222"/>
                    <a:pt x="0" y="1041070"/>
                  </a:cubicBezTo>
                  <a:lnTo>
                    <a:pt x="0" y="181623"/>
                  </a:lnTo>
                  <a:cubicBezTo>
                    <a:pt x="0" y="81471"/>
                    <a:pt x="81471" y="0"/>
                    <a:pt x="18161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49">
              <a:extLst>
                <a:ext uri="{FF2B5EF4-FFF2-40B4-BE49-F238E27FC236}">
                  <a16:creationId xmlns:a16="http://schemas.microsoft.com/office/drawing/2014/main" xmlns="" id="{7E0B4B03-3E1A-42B9-9F42-F716E2BC9DA2}"/>
                </a:ext>
              </a:extLst>
            </p:cNvPr>
            <p:cNvSpPr/>
            <p:nvPr/>
          </p:nvSpPr>
          <p:spPr>
            <a:xfrm>
              <a:off x="2692785" y="929902"/>
              <a:ext cx="398374" cy="796747"/>
            </a:xfrm>
            <a:custGeom>
              <a:avLst/>
              <a:gdLst/>
              <a:ahLst/>
              <a:cxnLst/>
              <a:rect l="0" t="0" r="0" b="0"/>
              <a:pathLst>
                <a:path w="398374" h="796747">
                  <a:moveTo>
                    <a:pt x="15939" y="0"/>
                  </a:moveTo>
                  <a:lnTo>
                    <a:pt x="382435" y="0"/>
                  </a:lnTo>
                  <a:cubicBezTo>
                    <a:pt x="393395" y="0"/>
                    <a:pt x="398374" y="5982"/>
                    <a:pt x="398374" y="15926"/>
                  </a:cubicBezTo>
                  <a:lnTo>
                    <a:pt x="398374" y="115532"/>
                  </a:lnTo>
                  <a:cubicBezTo>
                    <a:pt x="398374" y="125489"/>
                    <a:pt x="393395" y="131458"/>
                    <a:pt x="382435" y="131458"/>
                  </a:cubicBezTo>
                  <a:lnTo>
                    <a:pt x="266903" y="131458"/>
                  </a:lnTo>
                  <a:lnTo>
                    <a:pt x="266903" y="780809"/>
                  </a:lnTo>
                  <a:cubicBezTo>
                    <a:pt x="266903" y="791769"/>
                    <a:pt x="261938" y="796747"/>
                    <a:pt x="250965" y="796747"/>
                  </a:cubicBezTo>
                  <a:lnTo>
                    <a:pt x="147396" y="796747"/>
                  </a:lnTo>
                  <a:cubicBezTo>
                    <a:pt x="137439" y="796747"/>
                    <a:pt x="131458" y="791769"/>
                    <a:pt x="131458" y="780809"/>
                  </a:cubicBezTo>
                  <a:lnTo>
                    <a:pt x="131458" y="131458"/>
                  </a:lnTo>
                  <a:lnTo>
                    <a:pt x="15939" y="131458"/>
                  </a:lnTo>
                  <a:cubicBezTo>
                    <a:pt x="5969" y="131458"/>
                    <a:pt x="0" y="125489"/>
                    <a:pt x="0" y="115532"/>
                  </a:cubicBezTo>
                  <a:lnTo>
                    <a:pt x="0" y="15926"/>
                  </a:lnTo>
                  <a:cubicBezTo>
                    <a:pt x="0" y="5982"/>
                    <a:pt x="5969" y="0"/>
                    <a:pt x="1593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50">
              <a:extLst>
                <a:ext uri="{FF2B5EF4-FFF2-40B4-BE49-F238E27FC236}">
                  <a16:creationId xmlns:a16="http://schemas.microsoft.com/office/drawing/2014/main" xmlns="" id="{35BA6AC8-D712-44BC-B1A2-DA3EEBCE7A3E}"/>
                </a:ext>
              </a:extLst>
            </p:cNvPr>
            <p:cNvSpPr/>
            <p:nvPr/>
          </p:nvSpPr>
          <p:spPr>
            <a:xfrm>
              <a:off x="3170814" y="929897"/>
              <a:ext cx="204667" cy="796747"/>
            </a:xfrm>
            <a:custGeom>
              <a:avLst/>
              <a:gdLst/>
              <a:ahLst/>
              <a:cxnLst/>
              <a:rect l="0" t="0" r="0" b="0"/>
              <a:pathLst>
                <a:path w="204667" h="796747">
                  <a:moveTo>
                    <a:pt x="15939" y="0"/>
                  </a:moveTo>
                  <a:lnTo>
                    <a:pt x="204667" y="0"/>
                  </a:lnTo>
                  <a:lnTo>
                    <a:pt x="204667" y="131458"/>
                  </a:lnTo>
                  <a:lnTo>
                    <a:pt x="135446" y="131458"/>
                  </a:lnTo>
                  <a:lnTo>
                    <a:pt x="135446" y="398374"/>
                  </a:lnTo>
                  <a:lnTo>
                    <a:pt x="204667" y="398374"/>
                  </a:lnTo>
                  <a:lnTo>
                    <a:pt x="204667" y="531745"/>
                  </a:lnTo>
                  <a:lnTo>
                    <a:pt x="204165" y="529844"/>
                  </a:lnTo>
                  <a:lnTo>
                    <a:pt x="135446" y="529844"/>
                  </a:lnTo>
                  <a:lnTo>
                    <a:pt x="135446" y="780809"/>
                  </a:lnTo>
                  <a:cubicBezTo>
                    <a:pt x="135446" y="790766"/>
                    <a:pt x="129477" y="796747"/>
                    <a:pt x="119507" y="796747"/>
                  </a:cubicBezTo>
                  <a:lnTo>
                    <a:pt x="15939" y="796747"/>
                  </a:lnTo>
                  <a:cubicBezTo>
                    <a:pt x="5982" y="796747"/>
                    <a:pt x="0" y="790766"/>
                    <a:pt x="0" y="780809"/>
                  </a:cubicBezTo>
                  <a:lnTo>
                    <a:pt x="0" y="15939"/>
                  </a:lnTo>
                  <a:cubicBezTo>
                    <a:pt x="0" y="5982"/>
                    <a:pt x="5982" y="0"/>
                    <a:pt x="1593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hape 51">
              <a:extLst>
                <a:ext uri="{FF2B5EF4-FFF2-40B4-BE49-F238E27FC236}">
                  <a16:creationId xmlns:a16="http://schemas.microsoft.com/office/drawing/2014/main" xmlns="" id="{691757EF-53A2-4EF6-963B-D0D2F4AFAEBA}"/>
                </a:ext>
              </a:extLst>
            </p:cNvPr>
            <p:cNvSpPr/>
            <p:nvPr/>
          </p:nvSpPr>
          <p:spPr>
            <a:xfrm>
              <a:off x="3375481" y="929897"/>
              <a:ext cx="204667" cy="796747"/>
            </a:xfrm>
            <a:custGeom>
              <a:avLst/>
              <a:gdLst/>
              <a:ahLst/>
              <a:cxnLst/>
              <a:rect l="0" t="0" r="0" b="0"/>
              <a:pathLst>
                <a:path w="204667" h="796747">
                  <a:moveTo>
                    <a:pt x="0" y="0"/>
                  </a:moveTo>
                  <a:lnTo>
                    <a:pt x="61246" y="0"/>
                  </a:lnTo>
                  <a:cubicBezTo>
                    <a:pt x="154870" y="0"/>
                    <a:pt x="204667" y="49809"/>
                    <a:pt x="204667" y="143409"/>
                  </a:cubicBezTo>
                  <a:lnTo>
                    <a:pt x="204667" y="386423"/>
                  </a:lnTo>
                  <a:cubicBezTo>
                    <a:pt x="204667" y="453149"/>
                    <a:pt x="179762" y="496976"/>
                    <a:pt x="131959" y="517893"/>
                  </a:cubicBezTo>
                  <a:lnTo>
                    <a:pt x="200679" y="778815"/>
                  </a:lnTo>
                  <a:cubicBezTo>
                    <a:pt x="203676" y="790766"/>
                    <a:pt x="197695" y="796747"/>
                    <a:pt x="186735" y="796747"/>
                  </a:cubicBezTo>
                  <a:lnTo>
                    <a:pt x="83153" y="796747"/>
                  </a:lnTo>
                  <a:cubicBezTo>
                    <a:pt x="73197" y="796747"/>
                    <a:pt x="68231" y="791782"/>
                    <a:pt x="66224" y="782815"/>
                  </a:cubicBezTo>
                  <a:lnTo>
                    <a:pt x="0" y="531745"/>
                  </a:lnTo>
                  <a:lnTo>
                    <a:pt x="0" y="398374"/>
                  </a:lnTo>
                  <a:lnTo>
                    <a:pt x="29382" y="398374"/>
                  </a:lnTo>
                  <a:cubicBezTo>
                    <a:pt x="55277" y="398374"/>
                    <a:pt x="69221" y="384429"/>
                    <a:pt x="69221" y="358534"/>
                  </a:cubicBezTo>
                  <a:lnTo>
                    <a:pt x="69221" y="171298"/>
                  </a:lnTo>
                  <a:cubicBezTo>
                    <a:pt x="69221" y="145415"/>
                    <a:pt x="55277" y="131458"/>
                    <a:pt x="29382" y="131458"/>
                  </a:cubicBezTo>
                  <a:lnTo>
                    <a:pt x="0" y="13145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Shape 52">
              <a:extLst>
                <a:ext uri="{FF2B5EF4-FFF2-40B4-BE49-F238E27FC236}">
                  <a16:creationId xmlns:a16="http://schemas.microsoft.com/office/drawing/2014/main" xmlns="" id="{1548EFC9-7A7E-4B92-BB0B-C5DAB9063DFD}"/>
                </a:ext>
              </a:extLst>
            </p:cNvPr>
            <p:cNvSpPr/>
            <p:nvPr/>
          </p:nvSpPr>
          <p:spPr>
            <a:xfrm>
              <a:off x="3679711" y="929897"/>
              <a:ext cx="397383" cy="796747"/>
            </a:xfrm>
            <a:custGeom>
              <a:avLst/>
              <a:gdLst/>
              <a:ahLst/>
              <a:cxnLst/>
              <a:rect l="0" t="0" r="0" b="0"/>
              <a:pathLst>
                <a:path w="397383" h="796747">
                  <a:moveTo>
                    <a:pt x="14948" y="0"/>
                  </a:moveTo>
                  <a:lnTo>
                    <a:pt x="381445" y="0"/>
                  </a:lnTo>
                  <a:cubicBezTo>
                    <a:pt x="393395" y="0"/>
                    <a:pt x="397383" y="5982"/>
                    <a:pt x="397383" y="15938"/>
                  </a:cubicBezTo>
                  <a:lnTo>
                    <a:pt x="397383" y="115532"/>
                  </a:lnTo>
                  <a:cubicBezTo>
                    <a:pt x="397383" y="125501"/>
                    <a:pt x="393395" y="132461"/>
                    <a:pt x="381445" y="132461"/>
                  </a:cubicBezTo>
                  <a:lnTo>
                    <a:pt x="132461" y="132461"/>
                  </a:lnTo>
                  <a:lnTo>
                    <a:pt x="132461" y="331648"/>
                  </a:lnTo>
                  <a:lnTo>
                    <a:pt x="322682" y="331648"/>
                  </a:lnTo>
                  <a:cubicBezTo>
                    <a:pt x="332639" y="331648"/>
                    <a:pt x="338620" y="337630"/>
                    <a:pt x="338620" y="348577"/>
                  </a:cubicBezTo>
                  <a:lnTo>
                    <a:pt x="338620" y="447180"/>
                  </a:lnTo>
                  <a:cubicBezTo>
                    <a:pt x="338620" y="458127"/>
                    <a:pt x="332639" y="464121"/>
                    <a:pt x="322682" y="464121"/>
                  </a:cubicBezTo>
                  <a:lnTo>
                    <a:pt x="132461" y="464121"/>
                  </a:lnTo>
                  <a:lnTo>
                    <a:pt x="132461" y="665302"/>
                  </a:lnTo>
                  <a:lnTo>
                    <a:pt x="381445" y="665302"/>
                  </a:lnTo>
                  <a:cubicBezTo>
                    <a:pt x="393395" y="665302"/>
                    <a:pt x="397383" y="670268"/>
                    <a:pt x="397383" y="681215"/>
                  </a:cubicBezTo>
                  <a:lnTo>
                    <a:pt x="397383" y="780809"/>
                  </a:lnTo>
                  <a:cubicBezTo>
                    <a:pt x="397383" y="790766"/>
                    <a:pt x="393395" y="796747"/>
                    <a:pt x="381445" y="796747"/>
                  </a:cubicBezTo>
                  <a:lnTo>
                    <a:pt x="14948" y="796747"/>
                  </a:lnTo>
                  <a:cubicBezTo>
                    <a:pt x="5982" y="796747"/>
                    <a:pt x="0" y="790766"/>
                    <a:pt x="0" y="780809"/>
                  </a:cubicBezTo>
                  <a:lnTo>
                    <a:pt x="0" y="15938"/>
                  </a:lnTo>
                  <a:cubicBezTo>
                    <a:pt x="0" y="5982"/>
                    <a:pt x="5982" y="0"/>
                    <a:pt x="1494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53">
              <a:extLst>
                <a:ext uri="{FF2B5EF4-FFF2-40B4-BE49-F238E27FC236}">
                  <a16:creationId xmlns:a16="http://schemas.microsoft.com/office/drawing/2014/main" xmlns="" id="{B0A1387B-EED3-4C58-9635-7BF06224868F}"/>
                </a:ext>
              </a:extLst>
            </p:cNvPr>
            <p:cNvSpPr/>
            <p:nvPr/>
          </p:nvSpPr>
          <p:spPr>
            <a:xfrm>
              <a:off x="4134839" y="929903"/>
              <a:ext cx="253962" cy="796747"/>
            </a:xfrm>
            <a:custGeom>
              <a:avLst/>
              <a:gdLst/>
              <a:ahLst/>
              <a:cxnLst/>
              <a:rect l="0" t="0" r="0" b="0"/>
              <a:pathLst>
                <a:path w="253962" h="796747">
                  <a:moveTo>
                    <a:pt x="185242" y="0"/>
                  </a:moveTo>
                  <a:lnTo>
                    <a:pt x="253962" y="0"/>
                  </a:lnTo>
                  <a:lnTo>
                    <a:pt x="253962" y="174282"/>
                  </a:lnTo>
                  <a:lnTo>
                    <a:pt x="190221" y="521868"/>
                  </a:lnTo>
                  <a:lnTo>
                    <a:pt x="253962" y="521868"/>
                  </a:lnTo>
                  <a:lnTo>
                    <a:pt x="253962" y="637400"/>
                  </a:lnTo>
                  <a:lnTo>
                    <a:pt x="165329" y="637400"/>
                  </a:lnTo>
                  <a:lnTo>
                    <a:pt x="138430" y="782803"/>
                  </a:lnTo>
                  <a:cubicBezTo>
                    <a:pt x="136449" y="791769"/>
                    <a:pt x="131458" y="796747"/>
                    <a:pt x="122492" y="796747"/>
                  </a:cubicBezTo>
                  <a:lnTo>
                    <a:pt x="15926" y="796747"/>
                  </a:lnTo>
                  <a:cubicBezTo>
                    <a:pt x="4978" y="796747"/>
                    <a:pt x="0" y="790766"/>
                    <a:pt x="2985" y="779818"/>
                  </a:cubicBezTo>
                  <a:lnTo>
                    <a:pt x="168313" y="13945"/>
                  </a:lnTo>
                  <a:cubicBezTo>
                    <a:pt x="170307" y="3975"/>
                    <a:pt x="176276" y="0"/>
                    <a:pt x="18524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Shape 54">
              <a:extLst>
                <a:ext uri="{FF2B5EF4-FFF2-40B4-BE49-F238E27FC236}">
                  <a16:creationId xmlns:a16="http://schemas.microsoft.com/office/drawing/2014/main" xmlns="" id="{6D97F77A-667D-4B95-B1C5-BFC1139A3885}"/>
                </a:ext>
              </a:extLst>
            </p:cNvPr>
            <p:cNvSpPr/>
            <p:nvPr/>
          </p:nvSpPr>
          <p:spPr>
            <a:xfrm>
              <a:off x="4388801" y="929903"/>
              <a:ext cx="253962" cy="796747"/>
            </a:xfrm>
            <a:custGeom>
              <a:avLst/>
              <a:gdLst/>
              <a:ahLst/>
              <a:cxnLst/>
              <a:rect l="0" t="0" r="0" b="0"/>
              <a:pathLst>
                <a:path w="253962" h="796747">
                  <a:moveTo>
                    <a:pt x="0" y="0"/>
                  </a:moveTo>
                  <a:lnTo>
                    <a:pt x="69710" y="0"/>
                  </a:lnTo>
                  <a:cubicBezTo>
                    <a:pt x="78677" y="0"/>
                    <a:pt x="84658" y="3975"/>
                    <a:pt x="86639" y="13945"/>
                  </a:cubicBezTo>
                  <a:lnTo>
                    <a:pt x="251968" y="779818"/>
                  </a:lnTo>
                  <a:cubicBezTo>
                    <a:pt x="253962" y="790766"/>
                    <a:pt x="249974" y="796747"/>
                    <a:pt x="238023" y="796747"/>
                  </a:cubicBezTo>
                  <a:lnTo>
                    <a:pt x="132461" y="796747"/>
                  </a:lnTo>
                  <a:cubicBezTo>
                    <a:pt x="123495" y="796747"/>
                    <a:pt x="118516" y="791769"/>
                    <a:pt x="116522" y="782803"/>
                  </a:cubicBezTo>
                  <a:lnTo>
                    <a:pt x="88633" y="637400"/>
                  </a:lnTo>
                  <a:lnTo>
                    <a:pt x="0" y="637400"/>
                  </a:lnTo>
                  <a:lnTo>
                    <a:pt x="0" y="521868"/>
                  </a:lnTo>
                  <a:lnTo>
                    <a:pt x="63741" y="521868"/>
                  </a:lnTo>
                  <a:lnTo>
                    <a:pt x="0" y="17428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55">
              <a:extLst>
                <a:ext uri="{FF2B5EF4-FFF2-40B4-BE49-F238E27FC236}">
                  <a16:creationId xmlns:a16="http://schemas.microsoft.com/office/drawing/2014/main" xmlns="" id="{75CBB8AB-348E-49F3-B556-90BE586BB326}"/>
                </a:ext>
              </a:extLst>
            </p:cNvPr>
            <p:cNvSpPr/>
            <p:nvPr/>
          </p:nvSpPr>
          <p:spPr>
            <a:xfrm>
              <a:off x="4630825" y="929902"/>
              <a:ext cx="398374" cy="796747"/>
            </a:xfrm>
            <a:custGeom>
              <a:avLst/>
              <a:gdLst/>
              <a:ahLst/>
              <a:cxnLst/>
              <a:rect l="0" t="0" r="0" b="0"/>
              <a:pathLst>
                <a:path w="398374" h="796747">
                  <a:moveTo>
                    <a:pt x="15939" y="0"/>
                  </a:moveTo>
                  <a:lnTo>
                    <a:pt x="382435" y="0"/>
                  </a:lnTo>
                  <a:cubicBezTo>
                    <a:pt x="393383" y="0"/>
                    <a:pt x="398374" y="5982"/>
                    <a:pt x="398374" y="15926"/>
                  </a:cubicBezTo>
                  <a:lnTo>
                    <a:pt x="398374" y="115532"/>
                  </a:lnTo>
                  <a:cubicBezTo>
                    <a:pt x="398374" y="125489"/>
                    <a:pt x="393383" y="131458"/>
                    <a:pt x="382435" y="131458"/>
                  </a:cubicBezTo>
                  <a:lnTo>
                    <a:pt x="266903" y="131458"/>
                  </a:lnTo>
                  <a:lnTo>
                    <a:pt x="266903" y="780809"/>
                  </a:lnTo>
                  <a:cubicBezTo>
                    <a:pt x="266903" y="791769"/>
                    <a:pt x="261925" y="796747"/>
                    <a:pt x="250965" y="796747"/>
                  </a:cubicBezTo>
                  <a:lnTo>
                    <a:pt x="147384" y="796747"/>
                  </a:lnTo>
                  <a:cubicBezTo>
                    <a:pt x="137427" y="796747"/>
                    <a:pt x="131445" y="791769"/>
                    <a:pt x="131445" y="780809"/>
                  </a:cubicBezTo>
                  <a:lnTo>
                    <a:pt x="131445" y="131458"/>
                  </a:lnTo>
                  <a:lnTo>
                    <a:pt x="15939" y="131458"/>
                  </a:lnTo>
                  <a:cubicBezTo>
                    <a:pt x="5969" y="131458"/>
                    <a:pt x="0" y="125489"/>
                    <a:pt x="0" y="115532"/>
                  </a:cubicBezTo>
                  <a:lnTo>
                    <a:pt x="0" y="15926"/>
                  </a:lnTo>
                  <a:cubicBezTo>
                    <a:pt x="0" y="5982"/>
                    <a:pt x="5969" y="0"/>
                    <a:pt x="1593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56">
              <a:extLst>
                <a:ext uri="{FF2B5EF4-FFF2-40B4-BE49-F238E27FC236}">
                  <a16:creationId xmlns:a16="http://schemas.microsoft.com/office/drawing/2014/main" xmlns="" id="{80FD7E5E-762A-4218-832E-F1FAB674E706}"/>
                </a:ext>
              </a:extLst>
            </p:cNvPr>
            <p:cNvSpPr/>
            <p:nvPr/>
          </p:nvSpPr>
          <p:spPr>
            <a:xfrm>
              <a:off x="1591556" y="400228"/>
              <a:ext cx="792950" cy="246418"/>
            </a:xfrm>
            <a:custGeom>
              <a:avLst/>
              <a:gdLst/>
              <a:ahLst/>
              <a:cxnLst/>
              <a:rect l="0" t="0" r="0" b="0"/>
              <a:pathLst>
                <a:path w="792950" h="246418">
                  <a:moveTo>
                    <a:pt x="473062" y="0"/>
                  </a:moveTo>
                  <a:cubicBezTo>
                    <a:pt x="579933" y="0"/>
                    <a:pt x="668998" y="22377"/>
                    <a:pt x="762292" y="70752"/>
                  </a:cubicBezTo>
                  <a:cubicBezTo>
                    <a:pt x="792950" y="86652"/>
                    <a:pt x="781558" y="133071"/>
                    <a:pt x="747014" y="133071"/>
                  </a:cubicBezTo>
                  <a:cubicBezTo>
                    <a:pt x="741706" y="133071"/>
                    <a:pt x="736486" y="131750"/>
                    <a:pt x="731774" y="129311"/>
                  </a:cubicBezTo>
                  <a:cubicBezTo>
                    <a:pt x="647687" y="85827"/>
                    <a:pt x="568947" y="66065"/>
                    <a:pt x="473062" y="66065"/>
                  </a:cubicBezTo>
                  <a:cubicBezTo>
                    <a:pt x="319303" y="66065"/>
                    <a:pt x="170460" y="126441"/>
                    <a:pt x="59474" y="232778"/>
                  </a:cubicBezTo>
                  <a:cubicBezTo>
                    <a:pt x="45238" y="246418"/>
                    <a:pt x="22212" y="244983"/>
                    <a:pt x="10135" y="228803"/>
                  </a:cubicBezTo>
                  <a:cubicBezTo>
                    <a:pt x="0" y="215240"/>
                    <a:pt x="2553" y="196025"/>
                    <a:pt x="14796" y="184328"/>
                  </a:cubicBezTo>
                  <a:cubicBezTo>
                    <a:pt x="137922" y="66726"/>
                    <a:pt x="302247" y="0"/>
                    <a:pt x="47306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57">
              <a:extLst>
                <a:ext uri="{FF2B5EF4-FFF2-40B4-BE49-F238E27FC236}">
                  <a16:creationId xmlns:a16="http://schemas.microsoft.com/office/drawing/2014/main" xmlns="" id="{DE553F66-9C48-4B3D-A738-48C1A0454ACA}"/>
                </a:ext>
              </a:extLst>
            </p:cNvPr>
            <p:cNvSpPr/>
            <p:nvPr/>
          </p:nvSpPr>
          <p:spPr>
            <a:xfrm>
              <a:off x="2282014" y="551447"/>
              <a:ext cx="370510" cy="370510"/>
            </a:xfrm>
            <a:custGeom>
              <a:avLst/>
              <a:gdLst/>
              <a:ahLst/>
              <a:cxnLst/>
              <a:rect l="0" t="0" r="0" b="0"/>
              <a:pathLst>
                <a:path w="370510" h="370510">
                  <a:moveTo>
                    <a:pt x="120244" y="0"/>
                  </a:moveTo>
                  <a:lnTo>
                    <a:pt x="250266" y="0"/>
                  </a:lnTo>
                  <a:lnTo>
                    <a:pt x="250266" y="120244"/>
                  </a:lnTo>
                  <a:lnTo>
                    <a:pt x="370510" y="120244"/>
                  </a:lnTo>
                  <a:lnTo>
                    <a:pt x="370510" y="250266"/>
                  </a:lnTo>
                  <a:lnTo>
                    <a:pt x="250266" y="250266"/>
                  </a:lnTo>
                  <a:lnTo>
                    <a:pt x="250266" y="370510"/>
                  </a:lnTo>
                  <a:lnTo>
                    <a:pt x="120244" y="370510"/>
                  </a:lnTo>
                  <a:lnTo>
                    <a:pt x="120244" y="250266"/>
                  </a:lnTo>
                  <a:lnTo>
                    <a:pt x="0" y="250266"/>
                  </a:lnTo>
                  <a:lnTo>
                    <a:pt x="0" y="120244"/>
                  </a:lnTo>
                  <a:lnTo>
                    <a:pt x="120244" y="120244"/>
                  </a:lnTo>
                  <a:lnTo>
                    <a:pt x="12024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A2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22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B608624-42A4-4D50-8744-983F590F3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381000"/>
            <a:ext cx="11633200" cy="626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7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73C3BC-80FB-4FDB-AB2D-B519234F0BC5}"/>
              </a:ext>
            </a:extLst>
          </p:cNvPr>
          <p:cNvSpPr txBox="1"/>
          <p:nvPr/>
        </p:nvSpPr>
        <p:spPr>
          <a:xfrm>
            <a:off x="1682998" y="418275"/>
            <a:ext cx="1060334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Telemedicine from a provider’s perspective  </a:t>
            </a:r>
          </a:p>
          <a:p>
            <a:endParaRPr lang="en-US" sz="3200" dirty="0"/>
          </a:p>
          <a:p>
            <a:endParaRPr lang="en-US" sz="2800" dirty="0"/>
          </a:p>
          <a:p>
            <a:r>
              <a:rPr lang="en-US" sz="2800" cap="small" dirty="0"/>
              <a:t>As a provider, my greatest benefit is what i can offer to my industrial partners and their employees:</a:t>
            </a:r>
          </a:p>
          <a:p>
            <a:endParaRPr lang="en-US" sz="2800" cap="smal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small" dirty="0"/>
              <a:t>24/7/365 virtual clinic on their site complete with </a:t>
            </a:r>
            <a:r>
              <a:rPr lang="en-US" sz="2800" cap="small" dirty="0" err="1"/>
              <a:t>rns</a:t>
            </a:r>
            <a:r>
              <a:rPr lang="en-US" sz="2800" cap="small" dirty="0"/>
              <a:t>, </a:t>
            </a:r>
            <a:r>
              <a:rPr lang="en-US" sz="2800" cap="small" dirty="0" err="1"/>
              <a:t>apns</a:t>
            </a:r>
            <a:r>
              <a:rPr lang="en-US" sz="2800" cap="small" dirty="0"/>
              <a:t>, </a:t>
            </a:r>
            <a:r>
              <a:rPr lang="en-US" sz="2800" cap="small" dirty="0" err="1"/>
              <a:t>mds</a:t>
            </a:r>
            <a:endParaRPr lang="en-US" sz="2800" cap="smal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cap="smal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small" dirty="0"/>
              <a:t>Immediate availability when injury occurs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cap="smal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cap="small" dirty="0"/>
              <a:t>Offered for a fraction of the cost of a brick and mortar onsite clinic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A32C494-67AD-4585-84BF-4B19478B1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240" y="5690535"/>
            <a:ext cx="1247226" cy="8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B1AF56-ADBF-4865-8B21-9C30581C8111}"/>
              </a:ext>
            </a:extLst>
          </p:cNvPr>
          <p:cNvSpPr txBox="1"/>
          <p:nvPr/>
        </p:nvSpPr>
        <p:spPr>
          <a:xfrm>
            <a:off x="1930401" y="-1"/>
            <a:ext cx="9922932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4000" b="1" dirty="0"/>
              <a:t>TELEMEDICINE</a:t>
            </a:r>
          </a:p>
          <a:p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to be there – anytime, anywhere for  injured workers and employers with provider access 24/7 </a:t>
            </a:r>
          </a:p>
          <a:p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3200" dirty="0"/>
              <a:t>What’s needed: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Internet connection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Private area</a:t>
            </a:r>
          </a:p>
          <a:p>
            <a:endParaRPr lang="en-US" sz="3200" dirty="0"/>
          </a:p>
          <a:p>
            <a:r>
              <a:rPr lang="en-US" sz="3200" dirty="0"/>
              <a:t>What you get: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Virtual, video/audio, face to face healthcare visit</a:t>
            </a:r>
          </a:p>
          <a:p>
            <a:endParaRPr lang="en-US" sz="2800" dirty="0"/>
          </a:p>
          <a:p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DF97EA-67AB-4837-A85F-BC62176B0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467" y="5888655"/>
            <a:ext cx="1247226" cy="8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0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020FD0-F89A-4AE6-B210-B3415072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PRIZE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3D1F2-9D03-4602-9903-415B1F46B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685177"/>
            <a:ext cx="10018713" cy="4437497"/>
          </a:xfrm>
        </p:spPr>
        <p:txBody>
          <a:bodyPr/>
          <a:lstStyle/>
          <a:p>
            <a:pPr marL="45720" indent="0" algn="ctr">
              <a:buNone/>
            </a:pPr>
            <a:endParaRPr lang="en-US" sz="4400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en-US" sz="4400" dirty="0">
                <a:solidFill>
                  <a:schemeClr val="tx1"/>
                </a:solidFill>
              </a:rPr>
              <a:t>NAME A DEVICE THAT CAN BE USED IN TELEMEDICINE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E9BF17F-75E1-4DD2-9025-1C891CBB0CA8}"/>
              </a:ext>
            </a:extLst>
          </p:cNvPr>
          <p:cNvGrpSpPr/>
          <p:nvPr/>
        </p:nvGrpSpPr>
        <p:grpSpPr>
          <a:xfrm>
            <a:off x="9855201" y="5435600"/>
            <a:ext cx="1934210" cy="1086079"/>
            <a:chOff x="0" y="0"/>
            <a:chExt cx="5029199" cy="2203868"/>
          </a:xfrm>
        </p:grpSpPr>
        <p:sp>
          <p:nvSpPr>
            <p:cNvPr id="5" name="Shape 6">
              <a:extLst>
                <a:ext uri="{FF2B5EF4-FFF2-40B4-BE49-F238E27FC236}">
                  <a16:creationId xmlns:a16="http://schemas.microsoft.com/office/drawing/2014/main" xmlns="" id="{A0433CDD-E276-483C-AFB7-D53BB50024DE}"/>
                </a:ext>
              </a:extLst>
            </p:cNvPr>
            <p:cNvSpPr/>
            <p:nvPr/>
          </p:nvSpPr>
          <p:spPr>
            <a:xfrm>
              <a:off x="579460" y="2092899"/>
              <a:ext cx="57023" cy="110969"/>
            </a:xfrm>
            <a:custGeom>
              <a:avLst/>
              <a:gdLst/>
              <a:ahLst/>
              <a:cxnLst/>
              <a:rect l="0" t="0" r="0" b="0"/>
              <a:pathLst>
                <a:path w="57023" h="110969">
                  <a:moveTo>
                    <a:pt x="57023" y="0"/>
                  </a:moveTo>
                  <a:lnTo>
                    <a:pt x="57023" y="21783"/>
                  </a:lnTo>
                  <a:lnTo>
                    <a:pt x="56871" y="21751"/>
                  </a:lnTo>
                  <a:cubicBezTo>
                    <a:pt x="52057" y="21751"/>
                    <a:pt x="47701" y="22628"/>
                    <a:pt x="43764" y="24355"/>
                  </a:cubicBezTo>
                  <a:cubicBezTo>
                    <a:pt x="39827" y="26095"/>
                    <a:pt x="36462" y="28495"/>
                    <a:pt x="33642" y="31556"/>
                  </a:cubicBezTo>
                  <a:cubicBezTo>
                    <a:pt x="30836" y="34629"/>
                    <a:pt x="28639" y="38172"/>
                    <a:pt x="27051" y="42224"/>
                  </a:cubicBezTo>
                  <a:cubicBezTo>
                    <a:pt x="25476" y="46250"/>
                    <a:pt x="24676" y="50568"/>
                    <a:pt x="24676" y="55165"/>
                  </a:cubicBezTo>
                  <a:lnTo>
                    <a:pt x="24676" y="55483"/>
                  </a:lnTo>
                  <a:cubicBezTo>
                    <a:pt x="24676" y="60067"/>
                    <a:pt x="25476" y="64423"/>
                    <a:pt x="27051" y="68513"/>
                  </a:cubicBezTo>
                  <a:cubicBezTo>
                    <a:pt x="28639" y="72590"/>
                    <a:pt x="30899" y="76158"/>
                    <a:pt x="33795" y="79244"/>
                  </a:cubicBezTo>
                  <a:cubicBezTo>
                    <a:pt x="36716" y="82305"/>
                    <a:pt x="40132" y="84731"/>
                    <a:pt x="44082" y="86509"/>
                  </a:cubicBezTo>
                  <a:lnTo>
                    <a:pt x="57023" y="89170"/>
                  </a:lnTo>
                  <a:lnTo>
                    <a:pt x="57023" y="110940"/>
                  </a:lnTo>
                  <a:lnTo>
                    <a:pt x="56871" y="110969"/>
                  </a:lnTo>
                  <a:cubicBezTo>
                    <a:pt x="48590" y="110969"/>
                    <a:pt x="40970" y="109496"/>
                    <a:pt x="34036" y="106600"/>
                  </a:cubicBezTo>
                  <a:cubicBezTo>
                    <a:pt x="27076" y="103679"/>
                    <a:pt x="21069" y="99755"/>
                    <a:pt x="16015" y="94789"/>
                  </a:cubicBezTo>
                  <a:cubicBezTo>
                    <a:pt x="10960" y="89849"/>
                    <a:pt x="7023" y="84007"/>
                    <a:pt x="4216" y="77314"/>
                  </a:cubicBezTo>
                  <a:cubicBezTo>
                    <a:pt x="1397" y="70621"/>
                    <a:pt x="0" y="63446"/>
                    <a:pt x="0" y="55775"/>
                  </a:cubicBezTo>
                  <a:lnTo>
                    <a:pt x="0" y="55483"/>
                  </a:lnTo>
                  <a:cubicBezTo>
                    <a:pt x="0" y="47799"/>
                    <a:pt x="1422" y="40636"/>
                    <a:pt x="4293" y="33931"/>
                  </a:cubicBezTo>
                  <a:cubicBezTo>
                    <a:pt x="7137" y="27238"/>
                    <a:pt x="11112" y="21358"/>
                    <a:pt x="16167" y="16316"/>
                  </a:cubicBezTo>
                  <a:cubicBezTo>
                    <a:pt x="21234" y="11236"/>
                    <a:pt x="27254" y="7273"/>
                    <a:pt x="34252" y="4340"/>
                  </a:cubicBezTo>
                  <a:lnTo>
                    <a:pt x="570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Shape 7">
              <a:extLst>
                <a:ext uri="{FF2B5EF4-FFF2-40B4-BE49-F238E27FC236}">
                  <a16:creationId xmlns:a16="http://schemas.microsoft.com/office/drawing/2014/main" xmlns="" id="{D3B53AEC-0294-4F67-9E11-6E6BD849324D}"/>
                </a:ext>
              </a:extLst>
            </p:cNvPr>
            <p:cNvSpPr/>
            <p:nvPr/>
          </p:nvSpPr>
          <p:spPr>
            <a:xfrm>
              <a:off x="636483" y="2092870"/>
              <a:ext cx="57023" cy="110969"/>
            </a:xfrm>
            <a:custGeom>
              <a:avLst/>
              <a:gdLst/>
              <a:ahLst/>
              <a:cxnLst/>
              <a:rect l="0" t="0" r="0" b="0"/>
              <a:pathLst>
                <a:path w="57023" h="110969">
                  <a:moveTo>
                    <a:pt x="152" y="0"/>
                  </a:moveTo>
                  <a:cubicBezTo>
                    <a:pt x="8433" y="0"/>
                    <a:pt x="16053" y="1460"/>
                    <a:pt x="23000" y="4369"/>
                  </a:cubicBezTo>
                  <a:cubicBezTo>
                    <a:pt x="29947" y="7302"/>
                    <a:pt x="35954" y="11227"/>
                    <a:pt x="41008" y="16180"/>
                  </a:cubicBezTo>
                  <a:cubicBezTo>
                    <a:pt x="46063" y="21145"/>
                    <a:pt x="50000" y="26962"/>
                    <a:pt x="52807" y="33668"/>
                  </a:cubicBezTo>
                  <a:cubicBezTo>
                    <a:pt x="55626" y="40348"/>
                    <a:pt x="57023" y="47536"/>
                    <a:pt x="57023" y="55194"/>
                  </a:cubicBezTo>
                  <a:lnTo>
                    <a:pt x="57023" y="55512"/>
                  </a:lnTo>
                  <a:cubicBezTo>
                    <a:pt x="57023" y="63170"/>
                    <a:pt x="55601" y="70358"/>
                    <a:pt x="52730" y="77038"/>
                  </a:cubicBezTo>
                  <a:cubicBezTo>
                    <a:pt x="49873" y="83731"/>
                    <a:pt x="45910" y="89598"/>
                    <a:pt x="40856" y="94679"/>
                  </a:cubicBezTo>
                  <a:cubicBezTo>
                    <a:pt x="35789" y="99733"/>
                    <a:pt x="29769" y="103708"/>
                    <a:pt x="22771" y="106629"/>
                  </a:cubicBezTo>
                  <a:lnTo>
                    <a:pt x="0" y="110969"/>
                  </a:lnTo>
                  <a:lnTo>
                    <a:pt x="0" y="89199"/>
                  </a:lnTo>
                  <a:lnTo>
                    <a:pt x="152" y="89230"/>
                  </a:lnTo>
                  <a:cubicBezTo>
                    <a:pt x="4851" y="89230"/>
                    <a:pt x="9195" y="88354"/>
                    <a:pt x="13183" y="86627"/>
                  </a:cubicBezTo>
                  <a:cubicBezTo>
                    <a:pt x="17170" y="84887"/>
                    <a:pt x="20561" y="82486"/>
                    <a:pt x="23381" y="79413"/>
                  </a:cubicBezTo>
                  <a:cubicBezTo>
                    <a:pt x="26200" y="76352"/>
                    <a:pt x="28385" y="72796"/>
                    <a:pt x="29972" y="68770"/>
                  </a:cubicBezTo>
                  <a:cubicBezTo>
                    <a:pt x="31560" y="64719"/>
                    <a:pt x="32347" y="60401"/>
                    <a:pt x="32347" y="55804"/>
                  </a:cubicBezTo>
                  <a:lnTo>
                    <a:pt x="32347" y="55512"/>
                  </a:lnTo>
                  <a:cubicBezTo>
                    <a:pt x="32347" y="50889"/>
                    <a:pt x="31560" y="46545"/>
                    <a:pt x="29972" y="42469"/>
                  </a:cubicBezTo>
                  <a:cubicBezTo>
                    <a:pt x="28385" y="38379"/>
                    <a:pt x="26137" y="34811"/>
                    <a:pt x="23228" y="31737"/>
                  </a:cubicBezTo>
                  <a:cubicBezTo>
                    <a:pt x="20320" y="28677"/>
                    <a:pt x="16866" y="26251"/>
                    <a:pt x="12878" y="24460"/>
                  </a:cubicBezTo>
                  <a:lnTo>
                    <a:pt x="0" y="21812"/>
                  </a:lnTo>
                  <a:lnTo>
                    <a:pt x="0" y="29"/>
                  </a:lnTo>
                  <a:lnTo>
                    <a:pt x="1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Shape 8">
              <a:extLst>
                <a:ext uri="{FF2B5EF4-FFF2-40B4-BE49-F238E27FC236}">
                  <a16:creationId xmlns:a16="http://schemas.microsoft.com/office/drawing/2014/main" xmlns="" id="{9B7EB7D1-24D3-4BC8-A818-888D4665556D}"/>
                </a:ext>
              </a:extLst>
            </p:cNvPr>
            <p:cNvSpPr/>
            <p:nvPr/>
          </p:nvSpPr>
          <p:spPr>
            <a:xfrm>
              <a:off x="764950" y="2092873"/>
              <a:ext cx="99035" cy="110985"/>
            </a:xfrm>
            <a:custGeom>
              <a:avLst/>
              <a:gdLst/>
              <a:ahLst/>
              <a:cxnLst/>
              <a:rect l="0" t="0" r="0" b="0"/>
              <a:pathLst>
                <a:path w="99035" h="110985">
                  <a:moveTo>
                    <a:pt x="55944" y="0"/>
                  </a:moveTo>
                  <a:cubicBezTo>
                    <a:pt x="60960" y="0"/>
                    <a:pt x="65532" y="406"/>
                    <a:pt x="69660" y="1232"/>
                  </a:cubicBezTo>
                  <a:cubicBezTo>
                    <a:pt x="73800" y="2045"/>
                    <a:pt x="77559" y="3175"/>
                    <a:pt x="80937" y="4610"/>
                  </a:cubicBezTo>
                  <a:cubicBezTo>
                    <a:pt x="84315" y="6032"/>
                    <a:pt x="87427" y="7772"/>
                    <a:pt x="90284" y="9817"/>
                  </a:cubicBezTo>
                  <a:cubicBezTo>
                    <a:pt x="93155" y="11862"/>
                    <a:pt x="95809" y="14110"/>
                    <a:pt x="98260" y="16561"/>
                  </a:cubicBezTo>
                  <a:lnTo>
                    <a:pt x="83236" y="33884"/>
                  </a:lnTo>
                  <a:cubicBezTo>
                    <a:pt x="79045" y="30099"/>
                    <a:pt x="74790" y="27140"/>
                    <a:pt x="70447" y="24994"/>
                  </a:cubicBezTo>
                  <a:cubicBezTo>
                    <a:pt x="66091" y="22847"/>
                    <a:pt x="61201" y="21780"/>
                    <a:pt x="55791" y="21780"/>
                  </a:cubicBezTo>
                  <a:cubicBezTo>
                    <a:pt x="51295" y="21780"/>
                    <a:pt x="47130" y="22644"/>
                    <a:pt x="43307" y="24384"/>
                  </a:cubicBezTo>
                  <a:cubicBezTo>
                    <a:pt x="39472" y="26124"/>
                    <a:pt x="36170" y="28511"/>
                    <a:pt x="33414" y="31585"/>
                  </a:cubicBezTo>
                  <a:cubicBezTo>
                    <a:pt x="30658" y="34658"/>
                    <a:pt x="28512" y="38202"/>
                    <a:pt x="26975" y="42240"/>
                  </a:cubicBezTo>
                  <a:cubicBezTo>
                    <a:pt x="25451" y="46279"/>
                    <a:pt x="24676" y="50597"/>
                    <a:pt x="24676" y="55194"/>
                  </a:cubicBezTo>
                  <a:lnTo>
                    <a:pt x="24676" y="55499"/>
                  </a:lnTo>
                  <a:cubicBezTo>
                    <a:pt x="24676" y="60096"/>
                    <a:pt x="25451" y="64440"/>
                    <a:pt x="26975" y="68542"/>
                  </a:cubicBezTo>
                  <a:cubicBezTo>
                    <a:pt x="28512" y="72618"/>
                    <a:pt x="30632" y="76187"/>
                    <a:pt x="33338" y="79261"/>
                  </a:cubicBezTo>
                  <a:cubicBezTo>
                    <a:pt x="36055" y="82334"/>
                    <a:pt x="39319" y="84760"/>
                    <a:pt x="43142" y="86538"/>
                  </a:cubicBezTo>
                  <a:cubicBezTo>
                    <a:pt x="46977" y="88329"/>
                    <a:pt x="51194" y="89230"/>
                    <a:pt x="55791" y="89230"/>
                  </a:cubicBezTo>
                  <a:cubicBezTo>
                    <a:pt x="61925" y="89230"/>
                    <a:pt x="67107" y="88100"/>
                    <a:pt x="71349" y="85852"/>
                  </a:cubicBezTo>
                  <a:cubicBezTo>
                    <a:pt x="75590" y="83604"/>
                    <a:pt x="79807" y="80543"/>
                    <a:pt x="83998" y="76644"/>
                  </a:cubicBezTo>
                  <a:lnTo>
                    <a:pt x="99035" y="91834"/>
                  </a:lnTo>
                  <a:cubicBezTo>
                    <a:pt x="96266" y="94793"/>
                    <a:pt x="93396" y="97460"/>
                    <a:pt x="90437" y="99809"/>
                  </a:cubicBezTo>
                  <a:cubicBezTo>
                    <a:pt x="87478" y="102159"/>
                    <a:pt x="84239" y="104165"/>
                    <a:pt x="80696" y="105854"/>
                  </a:cubicBezTo>
                  <a:cubicBezTo>
                    <a:pt x="77178" y="107543"/>
                    <a:pt x="73317" y="108826"/>
                    <a:pt x="69126" y="109690"/>
                  </a:cubicBezTo>
                  <a:cubicBezTo>
                    <a:pt x="64935" y="110554"/>
                    <a:pt x="60236" y="110985"/>
                    <a:pt x="55029" y="110985"/>
                  </a:cubicBezTo>
                  <a:cubicBezTo>
                    <a:pt x="47155" y="110985"/>
                    <a:pt x="39853" y="109563"/>
                    <a:pt x="33096" y="106705"/>
                  </a:cubicBezTo>
                  <a:cubicBezTo>
                    <a:pt x="26365" y="103835"/>
                    <a:pt x="20536" y="99924"/>
                    <a:pt x="15634" y="94971"/>
                  </a:cubicBezTo>
                  <a:cubicBezTo>
                    <a:pt x="10732" y="90018"/>
                    <a:pt x="6896" y="84163"/>
                    <a:pt x="4128" y="77419"/>
                  </a:cubicBezTo>
                  <a:cubicBezTo>
                    <a:pt x="1372" y="70688"/>
                    <a:pt x="0" y="63462"/>
                    <a:pt x="0" y="55804"/>
                  </a:cubicBezTo>
                  <a:lnTo>
                    <a:pt x="0" y="55499"/>
                  </a:lnTo>
                  <a:cubicBezTo>
                    <a:pt x="0" y="47828"/>
                    <a:pt x="1372" y="40653"/>
                    <a:pt x="4128" y="33960"/>
                  </a:cubicBezTo>
                  <a:cubicBezTo>
                    <a:pt x="6896" y="27267"/>
                    <a:pt x="10732" y="21387"/>
                    <a:pt x="15634" y="16332"/>
                  </a:cubicBezTo>
                  <a:cubicBezTo>
                    <a:pt x="20536" y="11265"/>
                    <a:pt x="26416" y="7290"/>
                    <a:pt x="33261" y="4369"/>
                  </a:cubicBezTo>
                  <a:cubicBezTo>
                    <a:pt x="40107" y="1448"/>
                    <a:pt x="47676" y="0"/>
                    <a:pt x="5594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Shape 9">
              <a:extLst>
                <a:ext uri="{FF2B5EF4-FFF2-40B4-BE49-F238E27FC236}">
                  <a16:creationId xmlns:a16="http://schemas.microsoft.com/office/drawing/2014/main" xmlns="" id="{5110B11E-4815-4B15-96E8-A583C0C596E7}"/>
                </a:ext>
              </a:extLst>
            </p:cNvPr>
            <p:cNvSpPr/>
            <p:nvPr/>
          </p:nvSpPr>
          <p:spPr>
            <a:xfrm>
              <a:off x="933262" y="2092873"/>
              <a:ext cx="99035" cy="110985"/>
            </a:xfrm>
            <a:custGeom>
              <a:avLst/>
              <a:gdLst/>
              <a:ahLst/>
              <a:cxnLst/>
              <a:rect l="0" t="0" r="0" b="0"/>
              <a:pathLst>
                <a:path w="99035" h="110985">
                  <a:moveTo>
                    <a:pt x="55956" y="0"/>
                  </a:moveTo>
                  <a:cubicBezTo>
                    <a:pt x="60973" y="0"/>
                    <a:pt x="65532" y="406"/>
                    <a:pt x="69672" y="1232"/>
                  </a:cubicBezTo>
                  <a:cubicBezTo>
                    <a:pt x="73812" y="2045"/>
                    <a:pt x="77572" y="3175"/>
                    <a:pt x="80937" y="4610"/>
                  </a:cubicBezTo>
                  <a:cubicBezTo>
                    <a:pt x="84328" y="6032"/>
                    <a:pt x="87440" y="7772"/>
                    <a:pt x="90297" y="9817"/>
                  </a:cubicBezTo>
                  <a:cubicBezTo>
                    <a:pt x="93155" y="11862"/>
                    <a:pt x="95822" y="14110"/>
                    <a:pt x="98260" y="16561"/>
                  </a:cubicBezTo>
                  <a:lnTo>
                    <a:pt x="83249" y="33884"/>
                  </a:lnTo>
                  <a:cubicBezTo>
                    <a:pt x="79045" y="30099"/>
                    <a:pt x="74790" y="27140"/>
                    <a:pt x="70447" y="24994"/>
                  </a:cubicBezTo>
                  <a:cubicBezTo>
                    <a:pt x="66104" y="22847"/>
                    <a:pt x="61214" y="21780"/>
                    <a:pt x="55791" y="21780"/>
                  </a:cubicBezTo>
                  <a:cubicBezTo>
                    <a:pt x="51308" y="21780"/>
                    <a:pt x="47142" y="22644"/>
                    <a:pt x="43307" y="24384"/>
                  </a:cubicBezTo>
                  <a:cubicBezTo>
                    <a:pt x="39472" y="26124"/>
                    <a:pt x="36170" y="28511"/>
                    <a:pt x="33426" y="31585"/>
                  </a:cubicBezTo>
                  <a:cubicBezTo>
                    <a:pt x="30671" y="34658"/>
                    <a:pt x="28512" y="38202"/>
                    <a:pt x="26988" y="42240"/>
                  </a:cubicBezTo>
                  <a:cubicBezTo>
                    <a:pt x="25451" y="46279"/>
                    <a:pt x="24676" y="50597"/>
                    <a:pt x="24676" y="55194"/>
                  </a:cubicBezTo>
                  <a:lnTo>
                    <a:pt x="24676" y="55499"/>
                  </a:lnTo>
                  <a:cubicBezTo>
                    <a:pt x="24676" y="60096"/>
                    <a:pt x="25451" y="64440"/>
                    <a:pt x="26988" y="68542"/>
                  </a:cubicBezTo>
                  <a:cubicBezTo>
                    <a:pt x="28512" y="72618"/>
                    <a:pt x="30632" y="76187"/>
                    <a:pt x="33350" y="79261"/>
                  </a:cubicBezTo>
                  <a:cubicBezTo>
                    <a:pt x="36055" y="82334"/>
                    <a:pt x="39332" y="84760"/>
                    <a:pt x="43155" y="86538"/>
                  </a:cubicBezTo>
                  <a:cubicBezTo>
                    <a:pt x="46990" y="88329"/>
                    <a:pt x="51206" y="89230"/>
                    <a:pt x="55791" y="89230"/>
                  </a:cubicBezTo>
                  <a:cubicBezTo>
                    <a:pt x="61938" y="89230"/>
                    <a:pt x="67120" y="88100"/>
                    <a:pt x="71361" y="85852"/>
                  </a:cubicBezTo>
                  <a:cubicBezTo>
                    <a:pt x="75603" y="83604"/>
                    <a:pt x="79820" y="80543"/>
                    <a:pt x="84011" y="76644"/>
                  </a:cubicBezTo>
                  <a:lnTo>
                    <a:pt x="99035" y="91834"/>
                  </a:lnTo>
                  <a:cubicBezTo>
                    <a:pt x="96266" y="94793"/>
                    <a:pt x="93409" y="97460"/>
                    <a:pt x="90449" y="99809"/>
                  </a:cubicBezTo>
                  <a:cubicBezTo>
                    <a:pt x="87490" y="102159"/>
                    <a:pt x="84239" y="104165"/>
                    <a:pt x="80709" y="105854"/>
                  </a:cubicBezTo>
                  <a:cubicBezTo>
                    <a:pt x="77191" y="107543"/>
                    <a:pt x="73330" y="108826"/>
                    <a:pt x="69139" y="109690"/>
                  </a:cubicBezTo>
                  <a:cubicBezTo>
                    <a:pt x="64948" y="110554"/>
                    <a:pt x="60249" y="110985"/>
                    <a:pt x="55042" y="110985"/>
                  </a:cubicBezTo>
                  <a:cubicBezTo>
                    <a:pt x="47168" y="110985"/>
                    <a:pt x="39865" y="109563"/>
                    <a:pt x="33109" y="106705"/>
                  </a:cubicBezTo>
                  <a:cubicBezTo>
                    <a:pt x="26365" y="103835"/>
                    <a:pt x="20536" y="99924"/>
                    <a:pt x="15634" y="94971"/>
                  </a:cubicBezTo>
                  <a:cubicBezTo>
                    <a:pt x="10744" y="90018"/>
                    <a:pt x="6896" y="84163"/>
                    <a:pt x="4140" y="77419"/>
                  </a:cubicBezTo>
                  <a:cubicBezTo>
                    <a:pt x="1384" y="70688"/>
                    <a:pt x="0" y="63462"/>
                    <a:pt x="0" y="55804"/>
                  </a:cubicBezTo>
                  <a:lnTo>
                    <a:pt x="0" y="55499"/>
                  </a:lnTo>
                  <a:cubicBezTo>
                    <a:pt x="0" y="47828"/>
                    <a:pt x="1384" y="40653"/>
                    <a:pt x="4140" y="33960"/>
                  </a:cubicBezTo>
                  <a:cubicBezTo>
                    <a:pt x="6896" y="27267"/>
                    <a:pt x="10744" y="21387"/>
                    <a:pt x="15634" y="16332"/>
                  </a:cubicBezTo>
                  <a:cubicBezTo>
                    <a:pt x="20536" y="11265"/>
                    <a:pt x="26416" y="7290"/>
                    <a:pt x="33274" y="4369"/>
                  </a:cubicBezTo>
                  <a:cubicBezTo>
                    <a:pt x="40107" y="1448"/>
                    <a:pt x="47676" y="0"/>
                    <a:pt x="5595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Shape 10">
              <a:extLst>
                <a:ext uri="{FF2B5EF4-FFF2-40B4-BE49-F238E27FC236}">
                  <a16:creationId xmlns:a16="http://schemas.microsoft.com/office/drawing/2014/main" xmlns="" id="{A2B618BB-E5CD-44F5-A4B4-E8D599488C21}"/>
                </a:ext>
              </a:extLst>
            </p:cNvPr>
            <p:cNvSpPr/>
            <p:nvPr/>
          </p:nvSpPr>
          <p:spPr>
            <a:xfrm>
              <a:off x="1104647" y="2094722"/>
              <a:ext cx="93510" cy="108991"/>
            </a:xfrm>
            <a:custGeom>
              <a:avLst/>
              <a:gdLst/>
              <a:ahLst/>
              <a:cxnLst/>
              <a:rect l="0" t="0" r="0" b="0"/>
              <a:pathLst>
                <a:path w="93510" h="108991">
                  <a:moveTo>
                    <a:pt x="0" y="0"/>
                  </a:moveTo>
                  <a:lnTo>
                    <a:pt x="23609" y="0"/>
                  </a:lnTo>
                  <a:lnTo>
                    <a:pt x="23609" y="60693"/>
                  </a:lnTo>
                  <a:cubicBezTo>
                    <a:pt x="23609" y="69494"/>
                    <a:pt x="25667" y="76098"/>
                    <a:pt x="29756" y="80556"/>
                  </a:cubicBezTo>
                  <a:cubicBezTo>
                    <a:pt x="33833" y="85014"/>
                    <a:pt x="39497" y="87211"/>
                    <a:pt x="46761" y="87211"/>
                  </a:cubicBezTo>
                  <a:cubicBezTo>
                    <a:pt x="54013" y="87211"/>
                    <a:pt x="59690" y="85065"/>
                    <a:pt x="63779" y="80785"/>
                  </a:cubicBezTo>
                  <a:cubicBezTo>
                    <a:pt x="67869" y="76492"/>
                    <a:pt x="69913" y="70053"/>
                    <a:pt x="69913" y="61468"/>
                  </a:cubicBezTo>
                  <a:lnTo>
                    <a:pt x="69913" y="0"/>
                  </a:lnTo>
                  <a:lnTo>
                    <a:pt x="93510" y="0"/>
                  </a:lnTo>
                  <a:lnTo>
                    <a:pt x="93510" y="60553"/>
                  </a:lnTo>
                  <a:cubicBezTo>
                    <a:pt x="93510" y="68720"/>
                    <a:pt x="92418" y="75832"/>
                    <a:pt x="90233" y="81851"/>
                  </a:cubicBezTo>
                  <a:cubicBezTo>
                    <a:pt x="88024" y="87897"/>
                    <a:pt x="84887" y="92926"/>
                    <a:pt x="80797" y="96952"/>
                  </a:cubicBezTo>
                  <a:cubicBezTo>
                    <a:pt x="76708" y="100990"/>
                    <a:pt x="71755" y="104013"/>
                    <a:pt x="65926" y="105994"/>
                  </a:cubicBezTo>
                  <a:cubicBezTo>
                    <a:pt x="60109" y="108001"/>
                    <a:pt x="53607" y="108991"/>
                    <a:pt x="46444" y="108991"/>
                  </a:cubicBezTo>
                  <a:cubicBezTo>
                    <a:pt x="32055" y="108991"/>
                    <a:pt x="20701" y="105003"/>
                    <a:pt x="12433" y="97041"/>
                  </a:cubicBezTo>
                  <a:cubicBezTo>
                    <a:pt x="4140" y="89065"/>
                    <a:pt x="0" y="77152"/>
                    <a:pt x="0" y="61316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Shape 11">
              <a:extLst>
                <a:ext uri="{FF2B5EF4-FFF2-40B4-BE49-F238E27FC236}">
                  <a16:creationId xmlns:a16="http://schemas.microsoft.com/office/drawing/2014/main" xmlns="" id="{F4F970B1-B13C-4733-803E-BA7BAEABE582}"/>
                </a:ext>
              </a:extLst>
            </p:cNvPr>
            <p:cNvSpPr/>
            <p:nvPr/>
          </p:nvSpPr>
          <p:spPr>
            <a:xfrm>
              <a:off x="1277422" y="2094729"/>
              <a:ext cx="42310" cy="107302"/>
            </a:xfrm>
            <a:custGeom>
              <a:avLst/>
              <a:gdLst/>
              <a:ahLst/>
              <a:cxnLst/>
              <a:rect l="0" t="0" r="0" b="0"/>
              <a:pathLst>
                <a:path w="42310" h="107302">
                  <a:moveTo>
                    <a:pt x="0" y="0"/>
                  </a:moveTo>
                  <a:lnTo>
                    <a:pt x="42310" y="0"/>
                  </a:lnTo>
                  <a:lnTo>
                    <a:pt x="42310" y="21434"/>
                  </a:lnTo>
                  <a:lnTo>
                    <a:pt x="41846" y="21298"/>
                  </a:lnTo>
                  <a:lnTo>
                    <a:pt x="23609" y="21298"/>
                  </a:lnTo>
                  <a:lnTo>
                    <a:pt x="23609" y="54102"/>
                  </a:lnTo>
                  <a:lnTo>
                    <a:pt x="42304" y="54102"/>
                  </a:lnTo>
                  <a:lnTo>
                    <a:pt x="42310" y="54100"/>
                  </a:lnTo>
                  <a:lnTo>
                    <a:pt x="42310" y="74999"/>
                  </a:lnTo>
                  <a:lnTo>
                    <a:pt x="41542" y="75108"/>
                  </a:lnTo>
                  <a:lnTo>
                    <a:pt x="23609" y="75108"/>
                  </a:lnTo>
                  <a:lnTo>
                    <a:pt x="23609" y="107302"/>
                  </a:lnTo>
                  <a:lnTo>
                    <a:pt x="0" y="1073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Shape 12">
              <a:extLst>
                <a:ext uri="{FF2B5EF4-FFF2-40B4-BE49-F238E27FC236}">
                  <a16:creationId xmlns:a16="http://schemas.microsoft.com/office/drawing/2014/main" xmlns="" id="{7CE1D047-6633-48DD-9742-BFB6697FDA86}"/>
                </a:ext>
              </a:extLst>
            </p:cNvPr>
            <p:cNvSpPr/>
            <p:nvPr/>
          </p:nvSpPr>
          <p:spPr>
            <a:xfrm>
              <a:off x="1319732" y="2094729"/>
              <a:ext cx="42615" cy="74999"/>
            </a:xfrm>
            <a:custGeom>
              <a:avLst/>
              <a:gdLst/>
              <a:ahLst/>
              <a:cxnLst/>
              <a:rect l="0" t="0" r="0" b="0"/>
              <a:pathLst>
                <a:path w="42615" h="74999">
                  <a:moveTo>
                    <a:pt x="0" y="0"/>
                  </a:moveTo>
                  <a:lnTo>
                    <a:pt x="1530" y="0"/>
                  </a:lnTo>
                  <a:cubicBezTo>
                    <a:pt x="7969" y="0"/>
                    <a:pt x="13710" y="889"/>
                    <a:pt x="18777" y="2667"/>
                  </a:cubicBezTo>
                  <a:cubicBezTo>
                    <a:pt x="23831" y="4458"/>
                    <a:pt x="28124" y="6985"/>
                    <a:pt x="31667" y="10262"/>
                  </a:cubicBezTo>
                  <a:cubicBezTo>
                    <a:pt x="35185" y="13526"/>
                    <a:pt x="37890" y="17450"/>
                    <a:pt x="39770" y="21984"/>
                  </a:cubicBezTo>
                  <a:cubicBezTo>
                    <a:pt x="41675" y="26530"/>
                    <a:pt x="42615" y="31572"/>
                    <a:pt x="42615" y="37084"/>
                  </a:cubicBezTo>
                  <a:lnTo>
                    <a:pt x="42615" y="37389"/>
                  </a:lnTo>
                  <a:cubicBezTo>
                    <a:pt x="42615" y="43624"/>
                    <a:pt x="41484" y="49098"/>
                    <a:pt x="39237" y="53797"/>
                  </a:cubicBezTo>
                  <a:cubicBezTo>
                    <a:pt x="36989" y="58496"/>
                    <a:pt x="33890" y="62433"/>
                    <a:pt x="29966" y="65608"/>
                  </a:cubicBezTo>
                  <a:cubicBezTo>
                    <a:pt x="26029" y="68770"/>
                    <a:pt x="21431" y="71145"/>
                    <a:pt x="16173" y="72720"/>
                  </a:cubicBezTo>
                  <a:lnTo>
                    <a:pt x="0" y="74999"/>
                  </a:lnTo>
                  <a:lnTo>
                    <a:pt x="0" y="54100"/>
                  </a:lnTo>
                  <a:lnTo>
                    <a:pt x="13786" y="49428"/>
                  </a:lnTo>
                  <a:cubicBezTo>
                    <a:pt x="17062" y="46304"/>
                    <a:pt x="18701" y="42456"/>
                    <a:pt x="18701" y="37846"/>
                  </a:cubicBezTo>
                  <a:lnTo>
                    <a:pt x="18701" y="37554"/>
                  </a:lnTo>
                  <a:cubicBezTo>
                    <a:pt x="18701" y="32233"/>
                    <a:pt x="16986" y="28194"/>
                    <a:pt x="13570" y="25425"/>
                  </a:cubicBezTo>
                  <a:lnTo>
                    <a:pt x="0" y="2143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Shape 13">
              <a:extLst>
                <a:ext uri="{FF2B5EF4-FFF2-40B4-BE49-F238E27FC236}">
                  <a16:creationId xmlns:a16="http://schemas.microsoft.com/office/drawing/2014/main" xmlns="" id="{32BA9C19-F120-4DC2-A726-17114C764193}"/>
                </a:ext>
              </a:extLst>
            </p:cNvPr>
            <p:cNvSpPr/>
            <p:nvPr/>
          </p:nvSpPr>
          <p:spPr>
            <a:xfrm>
              <a:off x="1425807" y="2093949"/>
              <a:ext cx="56572" cy="108077"/>
            </a:xfrm>
            <a:custGeom>
              <a:avLst/>
              <a:gdLst/>
              <a:ahLst/>
              <a:cxnLst/>
              <a:rect l="0" t="0" r="0" b="0"/>
              <a:pathLst>
                <a:path w="56572" h="108077">
                  <a:moveTo>
                    <a:pt x="45987" y="0"/>
                  </a:moveTo>
                  <a:lnTo>
                    <a:pt x="56572" y="0"/>
                  </a:lnTo>
                  <a:lnTo>
                    <a:pt x="56572" y="28375"/>
                  </a:lnTo>
                  <a:lnTo>
                    <a:pt x="56566" y="28359"/>
                  </a:lnTo>
                  <a:lnTo>
                    <a:pt x="42316" y="63157"/>
                  </a:lnTo>
                  <a:lnTo>
                    <a:pt x="56572" y="63157"/>
                  </a:lnTo>
                  <a:lnTo>
                    <a:pt x="56572" y="84011"/>
                  </a:lnTo>
                  <a:lnTo>
                    <a:pt x="33884" y="84011"/>
                  </a:lnTo>
                  <a:lnTo>
                    <a:pt x="24067" y="108077"/>
                  </a:lnTo>
                  <a:lnTo>
                    <a:pt x="0" y="108077"/>
                  </a:lnTo>
                  <a:lnTo>
                    <a:pt x="4598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Shape 14">
              <a:extLst>
                <a:ext uri="{FF2B5EF4-FFF2-40B4-BE49-F238E27FC236}">
                  <a16:creationId xmlns:a16="http://schemas.microsoft.com/office/drawing/2014/main" xmlns="" id="{A4A66158-9D2F-4ECE-AA08-C0784B027FB6}"/>
                </a:ext>
              </a:extLst>
            </p:cNvPr>
            <p:cNvSpPr/>
            <p:nvPr/>
          </p:nvSpPr>
          <p:spPr>
            <a:xfrm>
              <a:off x="1482380" y="2093949"/>
              <a:ext cx="57182" cy="108077"/>
            </a:xfrm>
            <a:custGeom>
              <a:avLst/>
              <a:gdLst/>
              <a:ahLst/>
              <a:cxnLst/>
              <a:rect l="0" t="0" r="0" b="0"/>
              <a:pathLst>
                <a:path w="57182" h="108077">
                  <a:moveTo>
                    <a:pt x="0" y="0"/>
                  </a:moveTo>
                  <a:lnTo>
                    <a:pt x="11195" y="0"/>
                  </a:lnTo>
                  <a:lnTo>
                    <a:pt x="57182" y="108077"/>
                  </a:lnTo>
                  <a:lnTo>
                    <a:pt x="32506" y="108077"/>
                  </a:lnTo>
                  <a:lnTo>
                    <a:pt x="22689" y="84011"/>
                  </a:lnTo>
                  <a:lnTo>
                    <a:pt x="0" y="84011"/>
                  </a:lnTo>
                  <a:lnTo>
                    <a:pt x="0" y="63157"/>
                  </a:lnTo>
                  <a:lnTo>
                    <a:pt x="14256" y="63157"/>
                  </a:lnTo>
                  <a:lnTo>
                    <a:pt x="0" y="283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Shape 15">
              <a:extLst>
                <a:ext uri="{FF2B5EF4-FFF2-40B4-BE49-F238E27FC236}">
                  <a16:creationId xmlns:a16="http://schemas.microsoft.com/office/drawing/2014/main" xmlns="" id="{89615B6C-C950-4B54-B728-29AE500A1CF0}"/>
                </a:ext>
              </a:extLst>
            </p:cNvPr>
            <p:cNvSpPr/>
            <p:nvPr/>
          </p:nvSpPr>
          <p:spPr>
            <a:xfrm>
              <a:off x="1603644" y="2094722"/>
              <a:ext cx="88913" cy="107302"/>
            </a:xfrm>
            <a:custGeom>
              <a:avLst/>
              <a:gdLst/>
              <a:ahLst/>
              <a:cxnLst/>
              <a:rect l="0" t="0" r="0" b="0"/>
              <a:pathLst>
                <a:path w="88913" h="107302">
                  <a:moveTo>
                    <a:pt x="0" y="0"/>
                  </a:moveTo>
                  <a:lnTo>
                    <a:pt x="88913" y="0"/>
                  </a:lnTo>
                  <a:lnTo>
                    <a:pt x="88913" y="21768"/>
                  </a:lnTo>
                  <a:lnTo>
                    <a:pt x="56261" y="21768"/>
                  </a:lnTo>
                  <a:lnTo>
                    <a:pt x="56261" y="107302"/>
                  </a:lnTo>
                  <a:lnTo>
                    <a:pt x="32639" y="107302"/>
                  </a:lnTo>
                  <a:lnTo>
                    <a:pt x="32639" y="21768"/>
                  </a:lnTo>
                  <a:lnTo>
                    <a:pt x="0" y="2176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Shape 244">
              <a:extLst>
                <a:ext uri="{FF2B5EF4-FFF2-40B4-BE49-F238E27FC236}">
                  <a16:creationId xmlns:a16="http://schemas.microsoft.com/office/drawing/2014/main" xmlns="" id="{68135DEA-AC89-493E-9EF0-8DB02026A001}"/>
                </a:ext>
              </a:extLst>
            </p:cNvPr>
            <p:cNvSpPr/>
            <p:nvPr/>
          </p:nvSpPr>
          <p:spPr>
            <a:xfrm>
              <a:off x="1766895" y="2094720"/>
              <a:ext cx="23597" cy="107302"/>
            </a:xfrm>
            <a:custGeom>
              <a:avLst/>
              <a:gdLst/>
              <a:ahLst/>
              <a:cxnLst/>
              <a:rect l="0" t="0" r="0" b="0"/>
              <a:pathLst>
                <a:path w="23597" h="107302">
                  <a:moveTo>
                    <a:pt x="0" y="0"/>
                  </a:moveTo>
                  <a:lnTo>
                    <a:pt x="23597" y="0"/>
                  </a:lnTo>
                  <a:lnTo>
                    <a:pt x="23597" y="107302"/>
                  </a:lnTo>
                  <a:lnTo>
                    <a:pt x="0" y="10730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Shape 17">
              <a:extLst>
                <a:ext uri="{FF2B5EF4-FFF2-40B4-BE49-F238E27FC236}">
                  <a16:creationId xmlns:a16="http://schemas.microsoft.com/office/drawing/2014/main" xmlns="" id="{740F700A-8697-4855-9563-5FC86B0E0049}"/>
                </a:ext>
              </a:extLst>
            </p:cNvPr>
            <p:cNvSpPr/>
            <p:nvPr/>
          </p:nvSpPr>
          <p:spPr>
            <a:xfrm>
              <a:off x="1867766" y="2092901"/>
              <a:ext cx="57023" cy="110966"/>
            </a:xfrm>
            <a:custGeom>
              <a:avLst/>
              <a:gdLst/>
              <a:ahLst/>
              <a:cxnLst/>
              <a:rect l="0" t="0" r="0" b="0"/>
              <a:pathLst>
                <a:path w="57023" h="110966">
                  <a:moveTo>
                    <a:pt x="57023" y="0"/>
                  </a:moveTo>
                  <a:lnTo>
                    <a:pt x="57023" y="21780"/>
                  </a:lnTo>
                  <a:lnTo>
                    <a:pt x="56871" y="21749"/>
                  </a:lnTo>
                  <a:cubicBezTo>
                    <a:pt x="52057" y="21749"/>
                    <a:pt x="47701" y="22625"/>
                    <a:pt x="43764" y="24353"/>
                  </a:cubicBezTo>
                  <a:cubicBezTo>
                    <a:pt x="39840" y="26092"/>
                    <a:pt x="36462" y="28493"/>
                    <a:pt x="33642" y="31554"/>
                  </a:cubicBezTo>
                  <a:cubicBezTo>
                    <a:pt x="30848" y="34627"/>
                    <a:pt x="28651" y="38170"/>
                    <a:pt x="27064" y="42221"/>
                  </a:cubicBezTo>
                  <a:cubicBezTo>
                    <a:pt x="25476" y="46247"/>
                    <a:pt x="24676" y="50565"/>
                    <a:pt x="24676" y="55163"/>
                  </a:cubicBezTo>
                  <a:lnTo>
                    <a:pt x="24676" y="55480"/>
                  </a:lnTo>
                  <a:cubicBezTo>
                    <a:pt x="24676" y="60065"/>
                    <a:pt x="25476" y="64421"/>
                    <a:pt x="27064" y="68511"/>
                  </a:cubicBezTo>
                  <a:cubicBezTo>
                    <a:pt x="28651" y="72587"/>
                    <a:pt x="30899" y="76156"/>
                    <a:pt x="33807" y="79242"/>
                  </a:cubicBezTo>
                  <a:cubicBezTo>
                    <a:pt x="36716" y="82303"/>
                    <a:pt x="40132" y="84728"/>
                    <a:pt x="44082" y="86506"/>
                  </a:cubicBezTo>
                  <a:lnTo>
                    <a:pt x="57023" y="89165"/>
                  </a:lnTo>
                  <a:lnTo>
                    <a:pt x="57023" y="110937"/>
                  </a:lnTo>
                  <a:lnTo>
                    <a:pt x="56871" y="110966"/>
                  </a:lnTo>
                  <a:cubicBezTo>
                    <a:pt x="48590" y="110966"/>
                    <a:pt x="40983" y="109493"/>
                    <a:pt x="34036" y="106598"/>
                  </a:cubicBezTo>
                  <a:cubicBezTo>
                    <a:pt x="27089" y="103677"/>
                    <a:pt x="21082" y="99752"/>
                    <a:pt x="16028" y="94787"/>
                  </a:cubicBezTo>
                  <a:cubicBezTo>
                    <a:pt x="10960" y="89846"/>
                    <a:pt x="7036" y="84005"/>
                    <a:pt x="4216" y="77312"/>
                  </a:cubicBezTo>
                  <a:cubicBezTo>
                    <a:pt x="1410" y="70619"/>
                    <a:pt x="0" y="63443"/>
                    <a:pt x="0" y="55772"/>
                  </a:cubicBezTo>
                  <a:lnTo>
                    <a:pt x="0" y="55480"/>
                  </a:lnTo>
                  <a:cubicBezTo>
                    <a:pt x="0" y="47797"/>
                    <a:pt x="1422" y="40634"/>
                    <a:pt x="4293" y="33928"/>
                  </a:cubicBezTo>
                  <a:cubicBezTo>
                    <a:pt x="7150" y="27236"/>
                    <a:pt x="11113" y="21355"/>
                    <a:pt x="16167" y="16314"/>
                  </a:cubicBezTo>
                  <a:cubicBezTo>
                    <a:pt x="21234" y="11233"/>
                    <a:pt x="27254" y="7271"/>
                    <a:pt x="34265" y="4337"/>
                  </a:cubicBezTo>
                  <a:lnTo>
                    <a:pt x="570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Shape 18">
              <a:extLst>
                <a:ext uri="{FF2B5EF4-FFF2-40B4-BE49-F238E27FC236}">
                  <a16:creationId xmlns:a16="http://schemas.microsoft.com/office/drawing/2014/main" xmlns="" id="{EABB51C2-EF3A-475D-9D7E-1EEF9010BA36}"/>
                </a:ext>
              </a:extLst>
            </p:cNvPr>
            <p:cNvSpPr/>
            <p:nvPr/>
          </p:nvSpPr>
          <p:spPr>
            <a:xfrm>
              <a:off x="1924789" y="2092870"/>
              <a:ext cx="57023" cy="110969"/>
            </a:xfrm>
            <a:custGeom>
              <a:avLst/>
              <a:gdLst/>
              <a:ahLst/>
              <a:cxnLst/>
              <a:rect l="0" t="0" r="0" b="0"/>
              <a:pathLst>
                <a:path w="57023" h="110969">
                  <a:moveTo>
                    <a:pt x="165" y="0"/>
                  </a:moveTo>
                  <a:cubicBezTo>
                    <a:pt x="8433" y="0"/>
                    <a:pt x="16053" y="1460"/>
                    <a:pt x="23000" y="4369"/>
                  </a:cubicBezTo>
                  <a:cubicBezTo>
                    <a:pt x="29959" y="7302"/>
                    <a:pt x="35954" y="11227"/>
                    <a:pt x="41021" y="16180"/>
                  </a:cubicBezTo>
                  <a:cubicBezTo>
                    <a:pt x="46075" y="21145"/>
                    <a:pt x="50000" y="26962"/>
                    <a:pt x="52806" y="33668"/>
                  </a:cubicBezTo>
                  <a:cubicBezTo>
                    <a:pt x="55626" y="40348"/>
                    <a:pt x="57023" y="47536"/>
                    <a:pt x="57023" y="55194"/>
                  </a:cubicBezTo>
                  <a:lnTo>
                    <a:pt x="57023" y="55512"/>
                  </a:lnTo>
                  <a:cubicBezTo>
                    <a:pt x="57023" y="63170"/>
                    <a:pt x="55600" y="70358"/>
                    <a:pt x="52730" y="77038"/>
                  </a:cubicBezTo>
                  <a:cubicBezTo>
                    <a:pt x="49873" y="83731"/>
                    <a:pt x="45910" y="89598"/>
                    <a:pt x="40856" y="94679"/>
                  </a:cubicBezTo>
                  <a:cubicBezTo>
                    <a:pt x="35789" y="99733"/>
                    <a:pt x="29769" y="103708"/>
                    <a:pt x="22771" y="106629"/>
                  </a:cubicBezTo>
                  <a:lnTo>
                    <a:pt x="0" y="110969"/>
                  </a:lnTo>
                  <a:lnTo>
                    <a:pt x="0" y="89196"/>
                  </a:lnTo>
                  <a:lnTo>
                    <a:pt x="165" y="89230"/>
                  </a:lnTo>
                  <a:cubicBezTo>
                    <a:pt x="4851" y="89230"/>
                    <a:pt x="9207" y="88354"/>
                    <a:pt x="13183" y="86627"/>
                  </a:cubicBezTo>
                  <a:cubicBezTo>
                    <a:pt x="17183" y="84887"/>
                    <a:pt x="20574" y="82486"/>
                    <a:pt x="23381" y="79413"/>
                  </a:cubicBezTo>
                  <a:cubicBezTo>
                    <a:pt x="26200" y="76352"/>
                    <a:pt x="28385" y="72796"/>
                    <a:pt x="29972" y="68770"/>
                  </a:cubicBezTo>
                  <a:cubicBezTo>
                    <a:pt x="31560" y="64719"/>
                    <a:pt x="32347" y="60401"/>
                    <a:pt x="32347" y="55804"/>
                  </a:cubicBezTo>
                  <a:lnTo>
                    <a:pt x="32347" y="55512"/>
                  </a:lnTo>
                  <a:cubicBezTo>
                    <a:pt x="32347" y="50889"/>
                    <a:pt x="31560" y="46545"/>
                    <a:pt x="29972" y="42469"/>
                  </a:cubicBezTo>
                  <a:cubicBezTo>
                    <a:pt x="28385" y="38379"/>
                    <a:pt x="26149" y="34811"/>
                    <a:pt x="23228" y="31737"/>
                  </a:cubicBezTo>
                  <a:cubicBezTo>
                    <a:pt x="20320" y="28677"/>
                    <a:pt x="16866" y="26251"/>
                    <a:pt x="12890" y="24460"/>
                  </a:cubicBezTo>
                  <a:lnTo>
                    <a:pt x="0" y="21812"/>
                  </a:lnTo>
                  <a:lnTo>
                    <a:pt x="0" y="31"/>
                  </a:lnTo>
                  <a:lnTo>
                    <a:pt x="1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Shape 19">
              <a:extLst>
                <a:ext uri="{FF2B5EF4-FFF2-40B4-BE49-F238E27FC236}">
                  <a16:creationId xmlns:a16="http://schemas.microsoft.com/office/drawing/2014/main" xmlns="" id="{8C63D236-5FA3-41F8-920B-D81D92CB603A}"/>
                </a:ext>
              </a:extLst>
            </p:cNvPr>
            <p:cNvSpPr/>
            <p:nvPr/>
          </p:nvSpPr>
          <p:spPr>
            <a:xfrm>
              <a:off x="2058002" y="2094725"/>
              <a:ext cx="95352" cy="107302"/>
            </a:xfrm>
            <a:custGeom>
              <a:avLst/>
              <a:gdLst/>
              <a:ahLst/>
              <a:cxnLst/>
              <a:rect l="0" t="0" r="0" b="0"/>
              <a:pathLst>
                <a:path w="95352" h="107302">
                  <a:moveTo>
                    <a:pt x="0" y="0"/>
                  </a:moveTo>
                  <a:lnTo>
                    <a:pt x="21768" y="0"/>
                  </a:lnTo>
                  <a:lnTo>
                    <a:pt x="72060" y="66065"/>
                  </a:lnTo>
                  <a:lnTo>
                    <a:pt x="72060" y="0"/>
                  </a:lnTo>
                  <a:lnTo>
                    <a:pt x="95352" y="0"/>
                  </a:lnTo>
                  <a:lnTo>
                    <a:pt x="95352" y="107302"/>
                  </a:lnTo>
                  <a:lnTo>
                    <a:pt x="75273" y="107302"/>
                  </a:lnTo>
                  <a:lnTo>
                    <a:pt x="23304" y="39078"/>
                  </a:lnTo>
                  <a:lnTo>
                    <a:pt x="23304" y="107302"/>
                  </a:lnTo>
                  <a:lnTo>
                    <a:pt x="0" y="1073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Shape 20">
              <a:extLst>
                <a:ext uri="{FF2B5EF4-FFF2-40B4-BE49-F238E27FC236}">
                  <a16:creationId xmlns:a16="http://schemas.microsoft.com/office/drawing/2014/main" xmlns="" id="{435BCAE7-FD92-4B62-84DC-9F088F2C030B}"/>
                </a:ext>
              </a:extLst>
            </p:cNvPr>
            <p:cNvSpPr/>
            <p:nvPr/>
          </p:nvSpPr>
          <p:spPr>
            <a:xfrm>
              <a:off x="2225101" y="2093949"/>
              <a:ext cx="56572" cy="108077"/>
            </a:xfrm>
            <a:custGeom>
              <a:avLst/>
              <a:gdLst/>
              <a:ahLst/>
              <a:cxnLst/>
              <a:rect l="0" t="0" r="0" b="0"/>
              <a:pathLst>
                <a:path w="56572" h="108077">
                  <a:moveTo>
                    <a:pt x="45987" y="0"/>
                  </a:moveTo>
                  <a:lnTo>
                    <a:pt x="56572" y="0"/>
                  </a:lnTo>
                  <a:lnTo>
                    <a:pt x="56572" y="28375"/>
                  </a:lnTo>
                  <a:lnTo>
                    <a:pt x="56566" y="28359"/>
                  </a:lnTo>
                  <a:lnTo>
                    <a:pt x="42316" y="63157"/>
                  </a:lnTo>
                  <a:lnTo>
                    <a:pt x="56572" y="63157"/>
                  </a:lnTo>
                  <a:lnTo>
                    <a:pt x="56572" y="84011"/>
                  </a:lnTo>
                  <a:lnTo>
                    <a:pt x="33884" y="84011"/>
                  </a:lnTo>
                  <a:lnTo>
                    <a:pt x="24067" y="108077"/>
                  </a:lnTo>
                  <a:lnTo>
                    <a:pt x="0" y="108077"/>
                  </a:lnTo>
                  <a:lnTo>
                    <a:pt x="4598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Shape 21">
              <a:extLst>
                <a:ext uri="{FF2B5EF4-FFF2-40B4-BE49-F238E27FC236}">
                  <a16:creationId xmlns:a16="http://schemas.microsoft.com/office/drawing/2014/main" xmlns="" id="{3103C894-FBCF-49CF-AC3A-63A423D1407A}"/>
                </a:ext>
              </a:extLst>
            </p:cNvPr>
            <p:cNvSpPr/>
            <p:nvPr/>
          </p:nvSpPr>
          <p:spPr>
            <a:xfrm>
              <a:off x="2281673" y="2093949"/>
              <a:ext cx="57182" cy="108077"/>
            </a:xfrm>
            <a:custGeom>
              <a:avLst/>
              <a:gdLst/>
              <a:ahLst/>
              <a:cxnLst/>
              <a:rect l="0" t="0" r="0" b="0"/>
              <a:pathLst>
                <a:path w="57182" h="108077">
                  <a:moveTo>
                    <a:pt x="0" y="0"/>
                  </a:moveTo>
                  <a:lnTo>
                    <a:pt x="11182" y="0"/>
                  </a:lnTo>
                  <a:lnTo>
                    <a:pt x="57182" y="108077"/>
                  </a:lnTo>
                  <a:lnTo>
                    <a:pt x="32506" y="108077"/>
                  </a:lnTo>
                  <a:lnTo>
                    <a:pt x="22676" y="84011"/>
                  </a:lnTo>
                  <a:lnTo>
                    <a:pt x="0" y="84011"/>
                  </a:lnTo>
                  <a:lnTo>
                    <a:pt x="0" y="63157"/>
                  </a:lnTo>
                  <a:lnTo>
                    <a:pt x="14256" y="63157"/>
                  </a:lnTo>
                  <a:lnTo>
                    <a:pt x="0" y="283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22">
              <a:extLst>
                <a:ext uri="{FF2B5EF4-FFF2-40B4-BE49-F238E27FC236}">
                  <a16:creationId xmlns:a16="http://schemas.microsoft.com/office/drawing/2014/main" xmlns="" id="{21266A3C-5CF8-4691-998F-4F220D837DDA}"/>
                </a:ext>
              </a:extLst>
            </p:cNvPr>
            <p:cNvSpPr/>
            <p:nvPr/>
          </p:nvSpPr>
          <p:spPr>
            <a:xfrm>
              <a:off x="2410596" y="2094723"/>
              <a:ext cx="77102" cy="107302"/>
            </a:xfrm>
            <a:custGeom>
              <a:avLst/>
              <a:gdLst/>
              <a:ahLst/>
              <a:cxnLst/>
              <a:rect l="0" t="0" r="0" b="0"/>
              <a:pathLst>
                <a:path w="77102" h="107302">
                  <a:moveTo>
                    <a:pt x="0" y="0"/>
                  </a:moveTo>
                  <a:lnTo>
                    <a:pt x="23597" y="0"/>
                  </a:lnTo>
                  <a:lnTo>
                    <a:pt x="23597" y="85992"/>
                  </a:lnTo>
                  <a:lnTo>
                    <a:pt x="77102" y="85992"/>
                  </a:lnTo>
                  <a:lnTo>
                    <a:pt x="77102" y="107302"/>
                  </a:lnTo>
                  <a:lnTo>
                    <a:pt x="0" y="1073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23">
              <a:extLst>
                <a:ext uri="{FF2B5EF4-FFF2-40B4-BE49-F238E27FC236}">
                  <a16:creationId xmlns:a16="http://schemas.microsoft.com/office/drawing/2014/main" xmlns="" id="{B58A84B2-0EB6-43EB-85EF-14F9B4F3B422}"/>
                </a:ext>
              </a:extLst>
            </p:cNvPr>
            <p:cNvSpPr/>
            <p:nvPr/>
          </p:nvSpPr>
          <p:spPr>
            <a:xfrm>
              <a:off x="2654173" y="2094722"/>
              <a:ext cx="88913" cy="107302"/>
            </a:xfrm>
            <a:custGeom>
              <a:avLst/>
              <a:gdLst/>
              <a:ahLst/>
              <a:cxnLst/>
              <a:rect l="0" t="0" r="0" b="0"/>
              <a:pathLst>
                <a:path w="88913" h="107302">
                  <a:moveTo>
                    <a:pt x="0" y="0"/>
                  </a:moveTo>
                  <a:lnTo>
                    <a:pt x="88913" y="0"/>
                  </a:lnTo>
                  <a:lnTo>
                    <a:pt x="88913" y="21768"/>
                  </a:lnTo>
                  <a:lnTo>
                    <a:pt x="56274" y="21768"/>
                  </a:lnTo>
                  <a:lnTo>
                    <a:pt x="56274" y="107302"/>
                  </a:lnTo>
                  <a:lnTo>
                    <a:pt x="32652" y="107302"/>
                  </a:lnTo>
                  <a:lnTo>
                    <a:pt x="32652" y="21768"/>
                  </a:lnTo>
                  <a:lnTo>
                    <a:pt x="0" y="2176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24">
              <a:extLst>
                <a:ext uri="{FF2B5EF4-FFF2-40B4-BE49-F238E27FC236}">
                  <a16:creationId xmlns:a16="http://schemas.microsoft.com/office/drawing/2014/main" xmlns="" id="{884A449D-62A3-4C25-A97B-EFE526A95241}"/>
                </a:ext>
              </a:extLst>
            </p:cNvPr>
            <p:cNvSpPr/>
            <p:nvPr/>
          </p:nvSpPr>
          <p:spPr>
            <a:xfrm>
              <a:off x="2816370" y="2094717"/>
              <a:ext cx="81547" cy="107315"/>
            </a:xfrm>
            <a:custGeom>
              <a:avLst/>
              <a:gdLst/>
              <a:ahLst/>
              <a:cxnLst/>
              <a:rect l="0" t="0" r="0" b="0"/>
              <a:pathLst>
                <a:path w="81547" h="107315">
                  <a:moveTo>
                    <a:pt x="0" y="0"/>
                  </a:moveTo>
                  <a:lnTo>
                    <a:pt x="80772" y="0"/>
                  </a:lnTo>
                  <a:lnTo>
                    <a:pt x="80772" y="21006"/>
                  </a:lnTo>
                  <a:lnTo>
                    <a:pt x="23292" y="21006"/>
                  </a:lnTo>
                  <a:lnTo>
                    <a:pt x="23292" y="42774"/>
                  </a:lnTo>
                  <a:lnTo>
                    <a:pt x="73876" y="42774"/>
                  </a:lnTo>
                  <a:lnTo>
                    <a:pt x="73876" y="63767"/>
                  </a:lnTo>
                  <a:lnTo>
                    <a:pt x="23292" y="63767"/>
                  </a:lnTo>
                  <a:lnTo>
                    <a:pt x="23292" y="86296"/>
                  </a:lnTo>
                  <a:lnTo>
                    <a:pt x="81547" y="86296"/>
                  </a:lnTo>
                  <a:lnTo>
                    <a:pt x="81547" y="107315"/>
                  </a:lnTo>
                  <a:lnTo>
                    <a:pt x="0" y="1073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25">
              <a:extLst>
                <a:ext uri="{FF2B5EF4-FFF2-40B4-BE49-F238E27FC236}">
                  <a16:creationId xmlns:a16="http://schemas.microsoft.com/office/drawing/2014/main" xmlns="" id="{B4BFD175-7960-400D-BC8D-C3151E2B632B}"/>
                </a:ext>
              </a:extLst>
            </p:cNvPr>
            <p:cNvSpPr/>
            <p:nvPr/>
          </p:nvSpPr>
          <p:spPr>
            <a:xfrm>
              <a:off x="2974270" y="2094723"/>
              <a:ext cx="77102" cy="107302"/>
            </a:xfrm>
            <a:custGeom>
              <a:avLst/>
              <a:gdLst/>
              <a:ahLst/>
              <a:cxnLst/>
              <a:rect l="0" t="0" r="0" b="0"/>
              <a:pathLst>
                <a:path w="77102" h="107302">
                  <a:moveTo>
                    <a:pt x="0" y="0"/>
                  </a:moveTo>
                  <a:lnTo>
                    <a:pt x="23597" y="0"/>
                  </a:lnTo>
                  <a:lnTo>
                    <a:pt x="23597" y="85992"/>
                  </a:lnTo>
                  <a:lnTo>
                    <a:pt x="77102" y="85992"/>
                  </a:lnTo>
                  <a:lnTo>
                    <a:pt x="77102" y="107302"/>
                  </a:lnTo>
                  <a:lnTo>
                    <a:pt x="0" y="1073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26">
              <a:extLst>
                <a:ext uri="{FF2B5EF4-FFF2-40B4-BE49-F238E27FC236}">
                  <a16:creationId xmlns:a16="http://schemas.microsoft.com/office/drawing/2014/main" xmlns="" id="{9AA1E080-4749-416F-A4EE-9F1E53204D00}"/>
                </a:ext>
              </a:extLst>
            </p:cNvPr>
            <p:cNvSpPr/>
            <p:nvPr/>
          </p:nvSpPr>
          <p:spPr>
            <a:xfrm>
              <a:off x="3131068" y="2094717"/>
              <a:ext cx="81547" cy="107315"/>
            </a:xfrm>
            <a:custGeom>
              <a:avLst/>
              <a:gdLst/>
              <a:ahLst/>
              <a:cxnLst/>
              <a:rect l="0" t="0" r="0" b="0"/>
              <a:pathLst>
                <a:path w="81547" h="107315">
                  <a:moveTo>
                    <a:pt x="0" y="0"/>
                  </a:moveTo>
                  <a:lnTo>
                    <a:pt x="80772" y="0"/>
                  </a:lnTo>
                  <a:lnTo>
                    <a:pt x="80772" y="21006"/>
                  </a:lnTo>
                  <a:lnTo>
                    <a:pt x="23292" y="21006"/>
                  </a:lnTo>
                  <a:lnTo>
                    <a:pt x="23292" y="42774"/>
                  </a:lnTo>
                  <a:lnTo>
                    <a:pt x="73876" y="42774"/>
                  </a:lnTo>
                  <a:lnTo>
                    <a:pt x="73876" y="63767"/>
                  </a:lnTo>
                  <a:lnTo>
                    <a:pt x="23292" y="63767"/>
                  </a:lnTo>
                  <a:lnTo>
                    <a:pt x="23292" y="86296"/>
                  </a:lnTo>
                  <a:lnTo>
                    <a:pt x="81547" y="86296"/>
                  </a:lnTo>
                  <a:lnTo>
                    <a:pt x="81547" y="107315"/>
                  </a:lnTo>
                  <a:lnTo>
                    <a:pt x="0" y="1073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27">
              <a:extLst>
                <a:ext uri="{FF2B5EF4-FFF2-40B4-BE49-F238E27FC236}">
                  <a16:creationId xmlns:a16="http://schemas.microsoft.com/office/drawing/2014/main" xmlns="" id="{2A885355-2431-40A0-8BDF-5614632B5A3F}"/>
                </a:ext>
              </a:extLst>
            </p:cNvPr>
            <p:cNvSpPr/>
            <p:nvPr/>
          </p:nvSpPr>
          <p:spPr>
            <a:xfrm>
              <a:off x="3288957" y="2094727"/>
              <a:ext cx="107315" cy="107302"/>
            </a:xfrm>
            <a:custGeom>
              <a:avLst/>
              <a:gdLst/>
              <a:ahLst/>
              <a:cxnLst/>
              <a:rect l="0" t="0" r="0" b="0"/>
              <a:pathLst>
                <a:path w="107315" h="107302">
                  <a:moveTo>
                    <a:pt x="0" y="0"/>
                  </a:moveTo>
                  <a:lnTo>
                    <a:pt x="25451" y="0"/>
                  </a:lnTo>
                  <a:lnTo>
                    <a:pt x="53658" y="45364"/>
                  </a:lnTo>
                  <a:lnTo>
                    <a:pt x="81864" y="0"/>
                  </a:lnTo>
                  <a:lnTo>
                    <a:pt x="107315" y="0"/>
                  </a:lnTo>
                  <a:lnTo>
                    <a:pt x="107315" y="107302"/>
                  </a:lnTo>
                  <a:lnTo>
                    <a:pt x="84011" y="107302"/>
                  </a:lnTo>
                  <a:lnTo>
                    <a:pt x="84011" y="37236"/>
                  </a:lnTo>
                  <a:lnTo>
                    <a:pt x="53810" y="83083"/>
                  </a:lnTo>
                  <a:lnTo>
                    <a:pt x="53200" y="83083"/>
                  </a:lnTo>
                  <a:lnTo>
                    <a:pt x="23292" y="37706"/>
                  </a:lnTo>
                  <a:lnTo>
                    <a:pt x="23292" y="107302"/>
                  </a:lnTo>
                  <a:lnTo>
                    <a:pt x="0" y="1073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28">
              <a:extLst>
                <a:ext uri="{FF2B5EF4-FFF2-40B4-BE49-F238E27FC236}">
                  <a16:creationId xmlns:a16="http://schemas.microsoft.com/office/drawing/2014/main" xmlns="" id="{DFB97F70-4317-4724-AE61-9FC0E2396CD8}"/>
                </a:ext>
              </a:extLst>
            </p:cNvPr>
            <p:cNvSpPr/>
            <p:nvPr/>
          </p:nvSpPr>
          <p:spPr>
            <a:xfrm>
              <a:off x="3477205" y="2094717"/>
              <a:ext cx="81559" cy="107315"/>
            </a:xfrm>
            <a:custGeom>
              <a:avLst/>
              <a:gdLst/>
              <a:ahLst/>
              <a:cxnLst/>
              <a:rect l="0" t="0" r="0" b="0"/>
              <a:pathLst>
                <a:path w="81559" h="107315">
                  <a:moveTo>
                    <a:pt x="0" y="0"/>
                  </a:moveTo>
                  <a:lnTo>
                    <a:pt x="80785" y="0"/>
                  </a:lnTo>
                  <a:lnTo>
                    <a:pt x="80785" y="21006"/>
                  </a:lnTo>
                  <a:lnTo>
                    <a:pt x="23304" y="21006"/>
                  </a:lnTo>
                  <a:lnTo>
                    <a:pt x="23304" y="42774"/>
                  </a:lnTo>
                  <a:lnTo>
                    <a:pt x="73889" y="42774"/>
                  </a:lnTo>
                  <a:lnTo>
                    <a:pt x="73889" y="63767"/>
                  </a:lnTo>
                  <a:lnTo>
                    <a:pt x="23304" y="63767"/>
                  </a:lnTo>
                  <a:lnTo>
                    <a:pt x="23304" y="86296"/>
                  </a:lnTo>
                  <a:lnTo>
                    <a:pt x="81559" y="86296"/>
                  </a:lnTo>
                  <a:lnTo>
                    <a:pt x="81559" y="107315"/>
                  </a:lnTo>
                  <a:lnTo>
                    <a:pt x="0" y="1073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29">
              <a:extLst>
                <a:ext uri="{FF2B5EF4-FFF2-40B4-BE49-F238E27FC236}">
                  <a16:creationId xmlns:a16="http://schemas.microsoft.com/office/drawing/2014/main" xmlns="" id="{8030203D-AACF-4963-8E30-0D09F6A59AE6}"/>
                </a:ext>
              </a:extLst>
            </p:cNvPr>
            <p:cNvSpPr/>
            <p:nvPr/>
          </p:nvSpPr>
          <p:spPr>
            <a:xfrm>
              <a:off x="3635096" y="2094724"/>
              <a:ext cx="48914" cy="107302"/>
            </a:xfrm>
            <a:custGeom>
              <a:avLst/>
              <a:gdLst/>
              <a:ahLst/>
              <a:cxnLst/>
              <a:rect l="0" t="0" r="0" b="0"/>
              <a:pathLst>
                <a:path w="48914" h="107302">
                  <a:moveTo>
                    <a:pt x="0" y="0"/>
                  </a:moveTo>
                  <a:lnTo>
                    <a:pt x="41859" y="0"/>
                  </a:lnTo>
                  <a:lnTo>
                    <a:pt x="48914" y="1238"/>
                  </a:lnTo>
                  <a:lnTo>
                    <a:pt x="48914" y="22575"/>
                  </a:lnTo>
                  <a:lnTo>
                    <a:pt x="41859" y="21311"/>
                  </a:lnTo>
                  <a:lnTo>
                    <a:pt x="23622" y="21311"/>
                  </a:lnTo>
                  <a:lnTo>
                    <a:pt x="23622" y="85992"/>
                  </a:lnTo>
                  <a:lnTo>
                    <a:pt x="41859" y="85992"/>
                  </a:lnTo>
                  <a:lnTo>
                    <a:pt x="48914" y="84761"/>
                  </a:lnTo>
                  <a:lnTo>
                    <a:pt x="48914" y="106037"/>
                  </a:lnTo>
                  <a:lnTo>
                    <a:pt x="41859" y="107302"/>
                  </a:lnTo>
                  <a:lnTo>
                    <a:pt x="0" y="1073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30">
              <a:extLst>
                <a:ext uri="{FF2B5EF4-FFF2-40B4-BE49-F238E27FC236}">
                  <a16:creationId xmlns:a16="http://schemas.microsoft.com/office/drawing/2014/main" xmlns="" id="{E051E629-1A0E-452A-8871-C41A884DADB1}"/>
                </a:ext>
              </a:extLst>
            </p:cNvPr>
            <p:cNvSpPr/>
            <p:nvPr/>
          </p:nvSpPr>
          <p:spPr>
            <a:xfrm>
              <a:off x="3684010" y="2095963"/>
              <a:ext cx="49968" cy="104798"/>
            </a:xfrm>
            <a:custGeom>
              <a:avLst/>
              <a:gdLst/>
              <a:ahLst/>
              <a:cxnLst/>
              <a:rect l="0" t="0" r="0" b="0"/>
              <a:pathLst>
                <a:path w="49968" h="104798">
                  <a:moveTo>
                    <a:pt x="0" y="0"/>
                  </a:moveTo>
                  <a:lnTo>
                    <a:pt x="16021" y="2813"/>
                  </a:lnTo>
                  <a:cubicBezTo>
                    <a:pt x="23006" y="5531"/>
                    <a:pt x="29051" y="9277"/>
                    <a:pt x="34106" y="14078"/>
                  </a:cubicBezTo>
                  <a:cubicBezTo>
                    <a:pt x="39161" y="18891"/>
                    <a:pt x="43072" y="24530"/>
                    <a:pt x="45828" y="31032"/>
                  </a:cubicBezTo>
                  <a:cubicBezTo>
                    <a:pt x="48597" y="37522"/>
                    <a:pt x="49968" y="44532"/>
                    <a:pt x="49968" y="52101"/>
                  </a:cubicBezTo>
                  <a:lnTo>
                    <a:pt x="49968" y="52419"/>
                  </a:lnTo>
                  <a:cubicBezTo>
                    <a:pt x="49968" y="59963"/>
                    <a:pt x="48597" y="67024"/>
                    <a:pt x="45828" y="73565"/>
                  </a:cubicBezTo>
                  <a:cubicBezTo>
                    <a:pt x="43072" y="80105"/>
                    <a:pt x="39161" y="85782"/>
                    <a:pt x="34106" y="90582"/>
                  </a:cubicBezTo>
                  <a:cubicBezTo>
                    <a:pt x="29051" y="95383"/>
                    <a:pt x="23006" y="99168"/>
                    <a:pt x="16021" y="101924"/>
                  </a:cubicBezTo>
                  <a:lnTo>
                    <a:pt x="0" y="104798"/>
                  </a:lnTo>
                  <a:lnTo>
                    <a:pt x="0" y="83523"/>
                  </a:lnTo>
                  <a:lnTo>
                    <a:pt x="6128" y="82454"/>
                  </a:lnTo>
                  <a:cubicBezTo>
                    <a:pt x="10116" y="80931"/>
                    <a:pt x="13507" y="78733"/>
                    <a:pt x="16326" y="75863"/>
                  </a:cubicBezTo>
                  <a:cubicBezTo>
                    <a:pt x="19133" y="73006"/>
                    <a:pt x="21330" y="69628"/>
                    <a:pt x="22917" y="65741"/>
                  </a:cubicBezTo>
                  <a:cubicBezTo>
                    <a:pt x="24505" y="61868"/>
                    <a:pt x="25292" y="57524"/>
                    <a:pt x="25292" y="52711"/>
                  </a:cubicBezTo>
                  <a:lnTo>
                    <a:pt x="25292" y="52419"/>
                  </a:lnTo>
                  <a:cubicBezTo>
                    <a:pt x="25292" y="47707"/>
                    <a:pt x="24505" y="43377"/>
                    <a:pt x="22917" y="39376"/>
                  </a:cubicBezTo>
                  <a:cubicBezTo>
                    <a:pt x="21330" y="35401"/>
                    <a:pt x="19133" y="31972"/>
                    <a:pt x="16326" y="29115"/>
                  </a:cubicBezTo>
                  <a:cubicBezTo>
                    <a:pt x="13507" y="26244"/>
                    <a:pt x="10116" y="24022"/>
                    <a:pt x="6128" y="22434"/>
                  </a:cubicBezTo>
                  <a:lnTo>
                    <a:pt x="0" y="2133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245">
              <a:extLst>
                <a:ext uri="{FF2B5EF4-FFF2-40B4-BE49-F238E27FC236}">
                  <a16:creationId xmlns:a16="http://schemas.microsoft.com/office/drawing/2014/main" xmlns="" id="{FFED9B8C-F7DF-45F2-AC0C-E2761888DFE9}"/>
                </a:ext>
              </a:extLst>
            </p:cNvPr>
            <p:cNvSpPr/>
            <p:nvPr/>
          </p:nvSpPr>
          <p:spPr>
            <a:xfrm>
              <a:off x="3811252" y="2094720"/>
              <a:ext cx="23597" cy="107302"/>
            </a:xfrm>
            <a:custGeom>
              <a:avLst/>
              <a:gdLst/>
              <a:ahLst/>
              <a:cxnLst/>
              <a:rect l="0" t="0" r="0" b="0"/>
              <a:pathLst>
                <a:path w="23597" h="107302">
                  <a:moveTo>
                    <a:pt x="0" y="0"/>
                  </a:moveTo>
                  <a:lnTo>
                    <a:pt x="23597" y="0"/>
                  </a:lnTo>
                  <a:lnTo>
                    <a:pt x="23597" y="107302"/>
                  </a:lnTo>
                  <a:lnTo>
                    <a:pt x="0" y="10730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32">
              <a:extLst>
                <a:ext uri="{FF2B5EF4-FFF2-40B4-BE49-F238E27FC236}">
                  <a16:creationId xmlns:a16="http://schemas.microsoft.com/office/drawing/2014/main" xmlns="" id="{61EC9610-D2E7-4539-9219-A00C057E4144}"/>
                </a:ext>
              </a:extLst>
            </p:cNvPr>
            <p:cNvSpPr/>
            <p:nvPr/>
          </p:nvSpPr>
          <p:spPr>
            <a:xfrm>
              <a:off x="3912120" y="2092873"/>
              <a:ext cx="99034" cy="110985"/>
            </a:xfrm>
            <a:custGeom>
              <a:avLst/>
              <a:gdLst/>
              <a:ahLst/>
              <a:cxnLst/>
              <a:rect l="0" t="0" r="0" b="0"/>
              <a:pathLst>
                <a:path w="99034" h="110985">
                  <a:moveTo>
                    <a:pt x="55943" y="0"/>
                  </a:moveTo>
                  <a:cubicBezTo>
                    <a:pt x="60960" y="0"/>
                    <a:pt x="65532" y="406"/>
                    <a:pt x="69672" y="1232"/>
                  </a:cubicBezTo>
                  <a:cubicBezTo>
                    <a:pt x="73799" y="2045"/>
                    <a:pt x="77559" y="3175"/>
                    <a:pt x="80937" y="4610"/>
                  </a:cubicBezTo>
                  <a:cubicBezTo>
                    <a:pt x="84315" y="6032"/>
                    <a:pt x="87439" y="7772"/>
                    <a:pt x="90284" y="9817"/>
                  </a:cubicBezTo>
                  <a:cubicBezTo>
                    <a:pt x="93154" y="11862"/>
                    <a:pt x="95808" y="14110"/>
                    <a:pt x="98260" y="16561"/>
                  </a:cubicBezTo>
                  <a:lnTo>
                    <a:pt x="83248" y="33884"/>
                  </a:lnTo>
                  <a:cubicBezTo>
                    <a:pt x="79045" y="30099"/>
                    <a:pt x="74790" y="27140"/>
                    <a:pt x="70447" y="24994"/>
                  </a:cubicBezTo>
                  <a:cubicBezTo>
                    <a:pt x="66091" y="22847"/>
                    <a:pt x="61214" y="21780"/>
                    <a:pt x="55791" y="21780"/>
                  </a:cubicBezTo>
                  <a:cubicBezTo>
                    <a:pt x="51308" y="21780"/>
                    <a:pt x="47142" y="22644"/>
                    <a:pt x="43307" y="24384"/>
                  </a:cubicBezTo>
                  <a:cubicBezTo>
                    <a:pt x="39472" y="26124"/>
                    <a:pt x="36169" y="28511"/>
                    <a:pt x="33413" y="31585"/>
                  </a:cubicBezTo>
                  <a:cubicBezTo>
                    <a:pt x="30658" y="34658"/>
                    <a:pt x="28511" y="38202"/>
                    <a:pt x="26975" y="42240"/>
                  </a:cubicBezTo>
                  <a:cubicBezTo>
                    <a:pt x="25451" y="46279"/>
                    <a:pt x="24676" y="50597"/>
                    <a:pt x="24676" y="55194"/>
                  </a:cubicBezTo>
                  <a:lnTo>
                    <a:pt x="24676" y="55499"/>
                  </a:lnTo>
                  <a:cubicBezTo>
                    <a:pt x="24676" y="60096"/>
                    <a:pt x="25451" y="64440"/>
                    <a:pt x="26975" y="68542"/>
                  </a:cubicBezTo>
                  <a:cubicBezTo>
                    <a:pt x="28511" y="72618"/>
                    <a:pt x="30632" y="76187"/>
                    <a:pt x="33350" y="79261"/>
                  </a:cubicBezTo>
                  <a:cubicBezTo>
                    <a:pt x="36055" y="82334"/>
                    <a:pt x="39319" y="84760"/>
                    <a:pt x="43142" y="86538"/>
                  </a:cubicBezTo>
                  <a:cubicBezTo>
                    <a:pt x="46990" y="88329"/>
                    <a:pt x="51193" y="89230"/>
                    <a:pt x="55791" y="89230"/>
                  </a:cubicBezTo>
                  <a:cubicBezTo>
                    <a:pt x="61938" y="89230"/>
                    <a:pt x="67119" y="88100"/>
                    <a:pt x="71361" y="85852"/>
                  </a:cubicBezTo>
                  <a:cubicBezTo>
                    <a:pt x="75590" y="83604"/>
                    <a:pt x="79819" y="80543"/>
                    <a:pt x="84010" y="76644"/>
                  </a:cubicBezTo>
                  <a:lnTo>
                    <a:pt x="99034" y="91834"/>
                  </a:lnTo>
                  <a:cubicBezTo>
                    <a:pt x="96266" y="94793"/>
                    <a:pt x="93408" y="97460"/>
                    <a:pt x="90449" y="99809"/>
                  </a:cubicBezTo>
                  <a:cubicBezTo>
                    <a:pt x="87490" y="102159"/>
                    <a:pt x="84239" y="104165"/>
                    <a:pt x="80708" y="105854"/>
                  </a:cubicBezTo>
                  <a:cubicBezTo>
                    <a:pt x="77178" y="107543"/>
                    <a:pt x="73317" y="108826"/>
                    <a:pt x="69126" y="109690"/>
                  </a:cubicBezTo>
                  <a:cubicBezTo>
                    <a:pt x="64948" y="110554"/>
                    <a:pt x="60236" y="110985"/>
                    <a:pt x="55029" y="110985"/>
                  </a:cubicBezTo>
                  <a:cubicBezTo>
                    <a:pt x="47168" y="110985"/>
                    <a:pt x="39865" y="109563"/>
                    <a:pt x="33109" y="106705"/>
                  </a:cubicBezTo>
                  <a:cubicBezTo>
                    <a:pt x="26365" y="103835"/>
                    <a:pt x="20536" y="99924"/>
                    <a:pt x="15634" y="94971"/>
                  </a:cubicBezTo>
                  <a:cubicBezTo>
                    <a:pt x="10732" y="90018"/>
                    <a:pt x="6896" y="84163"/>
                    <a:pt x="4140" y="77419"/>
                  </a:cubicBezTo>
                  <a:cubicBezTo>
                    <a:pt x="1372" y="70688"/>
                    <a:pt x="0" y="63462"/>
                    <a:pt x="0" y="55804"/>
                  </a:cubicBezTo>
                  <a:lnTo>
                    <a:pt x="0" y="55499"/>
                  </a:lnTo>
                  <a:cubicBezTo>
                    <a:pt x="0" y="47828"/>
                    <a:pt x="1372" y="40653"/>
                    <a:pt x="4140" y="33960"/>
                  </a:cubicBezTo>
                  <a:cubicBezTo>
                    <a:pt x="6896" y="27267"/>
                    <a:pt x="10732" y="21387"/>
                    <a:pt x="15634" y="16332"/>
                  </a:cubicBezTo>
                  <a:cubicBezTo>
                    <a:pt x="20536" y="11265"/>
                    <a:pt x="26416" y="7290"/>
                    <a:pt x="33261" y="4369"/>
                  </a:cubicBezTo>
                  <a:cubicBezTo>
                    <a:pt x="40106" y="1448"/>
                    <a:pt x="47676" y="0"/>
                    <a:pt x="5594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246">
              <a:extLst>
                <a:ext uri="{FF2B5EF4-FFF2-40B4-BE49-F238E27FC236}">
                  <a16:creationId xmlns:a16="http://schemas.microsoft.com/office/drawing/2014/main" xmlns="" id="{74D1447B-97E9-4E66-B3C1-70EB5EC7F47F}"/>
                </a:ext>
              </a:extLst>
            </p:cNvPr>
            <p:cNvSpPr/>
            <p:nvPr/>
          </p:nvSpPr>
          <p:spPr>
            <a:xfrm>
              <a:off x="4086258" y="2094720"/>
              <a:ext cx="23609" cy="107302"/>
            </a:xfrm>
            <a:custGeom>
              <a:avLst/>
              <a:gdLst/>
              <a:ahLst/>
              <a:cxnLst/>
              <a:rect l="0" t="0" r="0" b="0"/>
              <a:pathLst>
                <a:path w="23609" h="107302">
                  <a:moveTo>
                    <a:pt x="0" y="0"/>
                  </a:moveTo>
                  <a:lnTo>
                    <a:pt x="23609" y="0"/>
                  </a:lnTo>
                  <a:lnTo>
                    <a:pt x="23609" y="107302"/>
                  </a:lnTo>
                  <a:lnTo>
                    <a:pt x="0" y="10730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34">
              <a:extLst>
                <a:ext uri="{FF2B5EF4-FFF2-40B4-BE49-F238E27FC236}">
                  <a16:creationId xmlns:a16="http://schemas.microsoft.com/office/drawing/2014/main" xmlns="" id="{2425B454-3918-4ED6-9681-FB99A4D0D6A5}"/>
                </a:ext>
              </a:extLst>
            </p:cNvPr>
            <p:cNvSpPr/>
            <p:nvPr/>
          </p:nvSpPr>
          <p:spPr>
            <a:xfrm>
              <a:off x="4191888" y="2094725"/>
              <a:ext cx="95352" cy="107302"/>
            </a:xfrm>
            <a:custGeom>
              <a:avLst/>
              <a:gdLst/>
              <a:ahLst/>
              <a:cxnLst/>
              <a:rect l="0" t="0" r="0" b="0"/>
              <a:pathLst>
                <a:path w="95352" h="107302">
                  <a:moveTo>
                    <a:pt x="0" y="0"/>
                  </a:moveTo>
                  <a:lnTo>
                    <a:pt x="21768" y="0"/>
                  </a:lnTo>
                  <a:lnTo>
                    <a:pt x="72047" y="66065"/>
                  </a:lnTo>
                  <a:lnTo>
                    <a:pt x="72047" y="0"/>
                  </a:lnTo>
                  <a:lnTo>
                    <a:pt x="95352" y="0"/>
                  </a:lnTo>
                  <a:lnTo>
                    <a:pt x="95352" y="107302"/>
                  </a:lnTo>
                  <a:lnTo>
                    <a:pt x="75273" y="107302"/>
                  </a:lnTo>
                  <a:lnTo>
                    <a:pt x="23304" y="39078"/>
                  </a:lnTo>
                  <a:lnTo>
                    <a:pt x="23304" y="107302"/>
                  </a:lnTo>
                  <a:lnTo>
                    <a:pt x="0" y="1073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35">
              <a:extLst>
                <a:ext uri="{FF2B5EF4-FFF2-40B4-BE49-F238E27FC236}">
                  <a16:creationId xmlns:a16="http://schemas.microsoft.com/office/drawing/2014/main" xmlns="" id="{B8485DC1-3A93-48F0-849A-57AD8E359553}"/>
                </a:ext>
              </a:extLst>
            </p:cNvPr>
            <p:cNvSpPr/>
            <p:nvPr/>
          </p:nvSpPr>
          <p:spPr>
            <a:xfrm>
              <a:off x="4368177" y="2094722"/>
              <a:ext cx="81560" cy="107302"/>
            </a:xfrm>
            <a:custGeom>
              <a:avLst/>
              <a:gdLst/>
              <a:ahLst/>
              <a:cxnLst/>
              <a:rect l="0" t="0" r="0" b="0"/>
              <a:pathLst>
                <a:path w="81560" h="107302">
                  <a:moveTo>
                    <a:pt x="0" y="0"/>
                  </a:moveTo>
                  <a:lnTo>
                    <a:pt x="80785" y="0"/>
                  </a:lnTo>
                  <a:lnTo>
                    <a:pt x="80785" y="20993"/>
                  </a:lnTo>
                  <a:lnTo>
                    <a:pt x="23292" y="20993"/>
                  </a:lnTo>
                  <a:lnTo>
                    <a:pt x="23292" y="42761"/>
                  </a:lnTo>
                  <a:lnTo>
                    <a:pt x="73876" y="42761"/>
                  </a:lnTo>
                  <a:lnTo>
                    <a:pt x="73876" y="63767"/>
                  </a:lnTo>
                  <a:lnTo>
                    <a:pt x="23292" y="63767"/>
                  </a:lnTo>
                  <a:lnTo>
                    <a:pt x="23292" y="86296"/>
                  </a:lnTo>
                  <a:lnTo>
                    <a:pt x="81560" y="86296"/>
                  </a:lnTo>
                  <a:lnTo>
                    <a:pt x="81560" y="107302"/>
                  </a:lnTo>
                  <a:lnTo>
                    <a:pt x="0" y="1073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36">
              <a:extLst>
                <a:ext uri="{FF2B5EF4-FFF2-40B4-BE49-F238E27FC236}">
                  <a16:creationId xmlns:a16="http://schemas.microsoft.com/office/drawing/2014/main" xmlns="" id="{5B98C58C-A901-4147-B78F-CBC9B3743C32}"/>
                </a:ext>
              </a:extLst>
            </p:cNvPr>
            <p:cNvSpPr/>
            <p:nvPr/>
          </p:nvSpPr>
          <p:spPr>
            <a:xfrm>
              <a:off x="0" y="929902"/>
              <a:ext cx="398374" cy="796747"/>
            </a:xfrm>
            <a:custGeom>
              <a:avLst/>
              <a:gdLst/>
              <a:ahLst/>
              <a:cxnLst/>
              <a:rect l="0" t="0" r="0" b="0"/>
              <a:pathLst>
                <a:path w="398374" h="796747">
                  <a:moveTo>
                    <a:pt x="15939" y="0"/>
                  </a:moveTo>
                  <a:lnTo>
                    <a:pt x="382435" y="0"/>
                  </a:lnTo>
                  <a:cubicBezTo>
                    <a:pt x="393383" y="0"/>
                    <a:pt x="398374" y="5982"/>
                    <a:pt x="398374" y="15926"/>
                  </a:cubicBezTo>
                  <a:lnTo>
                    <a:pt x="398374" y="115532"/>
                  </a:lnTo>
                  <a:cubicBezTo>
                    <a:pt x="398374" y="125489"/>
                    <a:pt x="393383" y="131458"/>
                    <a:pt x="382435" y="131458"/>
                  </a:cubicBezTo>
                  <a:lnTo>
                    <a:pt x="266903" y="131458"/>
                  </a:lnTo>
                  <a:lnTo>
                    <a:pt x="266903" y="780809"/>
                  </a:lnTo>
                  <a:cubicBezTo>
                    <a:pt x="266903" y="791769"/>
                    <a:pt x="261925" y="796747"/>
                    <a:pt x="250965" y="796747"/>
                  </a:cubicBezTo>
                  <a:lnTo>
                    <a:pt x="147384" y="796747"/>
                  </a:lnTo>
                  <a:cubicBezTo>
                    <a:pt x="137439" y="796747"/>
                    <a:pt x="131445" y="791769"/>
                    <a:pt x="131445" y="780809"/>
                  </a:cubicBezTo>
                  <a:lnTo>
                    <a:pt x="131445" y="131458"/>
                  </a:lnTo>
                  <a:lnTo>
                    <a:pt x="15939" y="131458"/>
                  </a:lnTo>
                  <a:cubicBezTo>
                    <a:pt x="5969" y="131458"/>
                    <a:pt x="0" y="125489"/>
                    <a:pt x="0" y="115532"/>
                  </a:cubicBezTo>
                  <a:lnTo>
                    <a:pt x="0" y="15926"/>
                  </a:lnTo>
                  <a:cubicBezTo>
                    <a:pt x="0" y="5982"/>
                    <a:pt x="5969" y="0"/>
                    <a:pt x="1593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37">
              <a:extLst>
                <a:ext uri="{FF2B5EF4-FFF2-40B4-BE49-F238E27FC236}">
                  <a16:creationId xmlns:a16="http://schemas.microsoft.com/office/drawing/2014/main" xmlns="" id="{E92B1053-A2C8-40BF-819E-9236EEC602D6}"/>
                </a:ext>
              </a:extLst>
            </p:cNvPr>
            <p:cNvSpPr/>
            <p:nvPr/>
          </p:nvSpPr>
          <p:spPr>
            <a:xfrm>
              <a:off x="376446" y="929903"/>
              <a:ext cx="253962" cy="796747"/>
            </a:xfrm>
            <a:custGeom>
              <a:avLst/>
              <a:gdLst/>
              <a:ahLst/>
              <a:cxnLst/>
              <a:rect l="0" t="0" r="0" b="0"/>
              <a:pathLst>
                <a:path w="253962" h="796747">
                  <a:moveTo>
                    <a:pt x="185242" y="0"/>
                  </a:moveTo>
                  <a:lnTo>
                    <a:pt x="253962" y="0"/>
                  </a:lnTo>
                  <a:lnTo>
                    <a:pt x="253962" y="174282"/>
                  </a:lnTo>
                  <a:lnTo>
                    <a:pt x="190221" y="521868"/>
                  </a:lnTo>
                  <a:lnTo>
                    <a:pt x="253962" y="521868"/>
                  </a:lnTo>
                  <a:lnTo>
                    <a:pt x="253962" y="637400"/>
                  </a:lnTo>
                  <a:lnTo>
                    <a:pt x="165329" y="637400"/>
                  </a:lnTo>
                  <a:lnTo>
                    <a:pt x="138430" y="782803"/>
                  </a:lnTo>
                  <a:cubicBezTo>
                    <a:pt x="136436" y="791769"/>
                    <a:pt x="131458" y="796747"/>
                    <a:pt x="122492" y="796747"/>
                  </a:cubicBezTo>
                  <a:lnTo>
                    <a:pt x="15939" y="796747"/>
                  </a:lnTo>
                  <a:cubicBezTo>
                    <a:pt x="4978" y="796747"/>
                    <a:pt x="0" y="790766"/>
                    <a:pt x="2985" y="779818"/>
                  </a:cubicBezTo>
                  <a:lnTo>
                    <a:pt x="168313" y="13945"/>
                  </a:lnTo>
                  <a:cubicBezTo>
                    <a:pt x="170294" y="3975"/>
                    <a:pt x="176276" y="0"/>
                    <a:pt x="18524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38">
              <a:extLst>
                <a:ext uri="{FF2B5EF4-FFF2-40B4-BE49-F238E27FC236}">
                  <a16:creationId xmlns:a16="http://schemas.microsoft.com/office/drawing/2014/main" xmlns="" id="{481F91CE-2258-4E08-A35F-3E4A6D13403D}"/>
                </a:ext>
              </a:extLst>
            </p:cNvPr>
            <p:cNvSpPr/>
            <p:nvPr/>
          </p:nvSpPr>
          <p:spPr>
            <a:xfrm>
              <a:off x="630408" y="929903"/>
              <a:ext cx="253962" cy="796747"/>
            </a:xfrm>
            <a:custGeom>
              <a:avLst/>
              <a:gdLst/>
              <a:ahLst/>
              <a:cxnLst/>
              <a:rect l="0" t="0" r="0" b="0"/>
              <a:pathLst>
                <a:path w="253962" h="796747">
                  <a:moveTo>
                    <a:pt x="0" y="0"/>
                  </a:moveTo>
                  <a:lnTo>
                    <a:pt x="69710" y="0"/>
                  </a:lnTo>
                  <a:cubicBezTo>
                    <a:pt x="78677" y="0"/>
                    <a:pt x="84658" y="3975"/>
                    <a:pt x="86639" y="13945"/>
                  </a:cubicBezTo>
                  <a:lnTo>
                    <a:pt x="251968" y="779818"/>
                  </a:lnTo>
                  <a:cubicBezTo>
                    <a:pt x="253962" y="790766"/>
                    <a:pt x="249987" y="796747"/>
                    <a:pt x="238023" y="796747"/>
                  </a:cubicBezTo>
                  <a:lnTo>
                    <a:pt x="132461" y="796747"/>
                  </a:lnTo>
                  <a:cubicBezTo>
                    <a:pt x="123495" y="796747"/>
                    <a:pt x="118516" y="791769"/>
                    <a:pt x="116523" y="782803"/>
                  </a:cubicBezTo>
                  <a:lnTo>
                    <a:pt x="88633" y="637400"/>
                  </a:lnTo>
                  <a:lnTo>
                    <a:pt x="0" y="637400"/>
                  </a:lnTo>
                  <a:lnTo>
                    <a:pt x="0" y="521868"/>
                  </a:lnTo>
                  <a:lnTo>
                    <a:pt x="63741" y="521868"/>
                  </a:lnTo>
                  <a:lnTo>
                    <a:pt x="0" y="17428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39">
              <a:extLst>
                <a:ext uri="{FF2B5EF4-FFF2-40B4-BE49-F238E27FC236}">
                  <a16:creationId xmlns:a16="http://schemas.microsoft.com/office/drawing/2014/main" xmlns="" id="{B449432D-2F7E-46A6-B266-AB3355BCA162}"/>
                </a:ext>
              </a:extLst>
            </p:cNvPr>
            <p:cNvSpPr/>
            <p:nvPr/>
          </p:nvSpPr>
          <p:spPr>
            <a:xfrm>
              <a:off x="971999" y="929898"/>
              <a:ext cx="199188" cy="796746"/>
            </a:xfrm>
            <a:custGeom>
              <a:avLst/>
              <a:gdLst/>
              <a:ahLst/>
              <a:cxnLst/>
              <a:rect l="0" t="0" r="0" b="0"/>
              <a:pathLst>
                <a:path w="199187" h="796747">
                  <a:moveTo>
                    <a:pt x="15926" y="0"/>
                  </a:moveTo>
                  <a:lnTo>
                    <a:pt x="199187" y="0"/>
                  </a:lnTo>
                  <a:lnTo>
                    <a:pt x="199187" y="131458"/>
                  </a:lnTo>
                  <a:lnTo>
                    <a:pt x="135446" y="131458"/>
                  </a:lnTo>
                  <a:lnTo>
                    <a:pt x="135446" y="398374"/>
                  </a:lnTo>
                  <a:lnTo>
                    <a:pt x="199187" y="398374"/>
                  </a:lnTo>
                  <a:lnTo>
                    <a:pt x="199187" y="529844"/>
                  </a:lnTo>
                  <a:lnTo>
                    <a:pt x="135446" y="529844"/>
                  </a:lnTo>
                  <a:lnTo>
                    <a:pt x="135446" y="780809"/>
                  </a:lnTo>
                  <a:cubicBezTo>
                    <a:pt x="135446" y="790766"/>
                    <a:pt x="130467" y="796747"/>
                    <a:pt x="119520" y="796747"/>
                  </a:cubicBezTo>
                  <a:lnTo>
                    <a:pt x="15926" y="796747"/>
                  </a:lnTo>
                  <a:cubicBezTo>
                    <a:pt x="5969" y="796747"/>
                    <a:pt x="0" y="790766"/>
                    <a:pt x="0" y="780809"/>
                  </a:cubicBezTo>
                  <a:lnTo>
                    <a:pt x="0" y="15939"/>
                  </a:lnTo>
                  <a:cubicBezTo>
                    <a:pt x="0" y="5982"/>
                    <a:pt x="5969" y="0"/>
                    <a:pt x="1592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40">
              <a:extLst>
                <a:ext uri="{FF2B5EF4-FFF2-40B4-BE49-F238E27FC236}">
                  <a16:creationId xmlns:a16="http://schemas.microsoft.com/office/drawing/2014/main" xmlns="" id="{9AA75387-9112-4D74-896C-AC7F13DDFBB5}"/>
                </a:ext>
              </a:extLst>
            </p:cNvPr>
            <p:cNvSpPr/>
            <p:nvPr/>
          </p:nvSpPr>
          <p:spPr>
            <a:xfrm>
              <a:off x="1171185" y="929897"/>
              <a:ext cx="199187" cy="529844"/>
            </a:xfrm>
            <a:custGeom>
              <a:avLst/>
              <a:gdLst/>
              <a:ahLst/>
              <a:cxnLst/>
              <a:rect l="0" t="0" r="0" b="0"/>
              <a:pathLst>
                <a:path w="199187" h="529844">
                  <a:moveTo>
                    <a:pt x="0" y="0"/>
                  </a:moveTo>
                  <a:lnTo>
                    <a:pt x="55778" y="0"/>
                  </a:lnTo>
                  <a:cubicBezTo>
                    <a:pt x="149390" y="0"/>
                    <a:pt x="199187" y="49809"/>
                    <a:pt x="199187" y="143409"/>
                  </a:cubicBezTo>
                  <a:lnTo>
                    <a:pt x="199187" y="386423"/>
                  </a:lnTo>
                  <a:cubicBezTo>
                    <a:pt x="199187" y="479057"/>
                    <a:pt x="149390" y="529844"/>
                    <a:pt x="55778" y="529844"/>
                  </a:cubicBezTo>
                  <a:lnTo>
                    <a:pt x="0" y="529844"/>
                  </a:lnTo>
                  <a:lnTo>
                    <a:pt x="0" y="398374"/>
                  </a:lnTo>
                  <a:lnTo>
                    <a:pt x="23901" y="398374"/>
                  </a:lnTo>
                  <a:cubicBezTo>
                    <a:pt x="50787" y="398374"/>
                    <a:pt x="63741" y="383438"/>
                    <a:pt x="63741" y="358534"/>
                  </a:cubicBezTo>
                  <a:lnTo>
                    <a:pt x="63741" y="171298"/>
                  </a:lnTo>
                  <a:cubicBezTo>
                    <a:pt x="63741" y="145415"/>
                    <a:pt x="50787" y="131458"/>
                    <a:pt x="23901" y="131458"/>
                  </a:cubicBezTo>
                  <a:lnTo>
                    <a:pt x="0" y="13145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41">
              <a:extLst>
                <a:ext uri="{FF2B5EF4-FFF2-40B4-BE49-F238E27FC236}">
                  <a16:creationId xmlns:a16="http://schemas.microsoft.com/office/drawing/2014/main" xmlns="" id="{E2AD0FEB-788F-4370-AD07-9C61212AD92D}"/>
                </a:ext>
              </a:extLst>
            </p:cNvPr>
            <p:cNvSpPr/>
            <p:nvPr/>
          </p:nvSpPr>
          <p:spPr>
            <a:xfrm>
              <a:off x="1472962" y="198933"/>
              <a:ext cx="1183310" cy="283782"/>
            </a:xfrm>
            <a:custGeom>
              <a:avLst/>
              <a:gdLst/>
              <a:ahLst/>
              <a:cxnLst/>
              <a:rect l="0" t="0" r="0" b="0"/>
              <a:pathLst>
                <a:path w="1183310" h="283782">
                  <a:moveTo>
                    <a:pt x="591655" y="0"/>
                  </a:moveTo>
                  <a:cubicBezTo>
                    <a:pt x="806717" y="0"/>
                    <a:pt x="1010818" y="79324"/>
                    <a:pt x="1168591" y="221031"/>
                  </a:cubicBezTo>
                  <a:cubicBezTo>
                    <a:pt x="1181011" y="232194"/>
                    <a:pt x="1183310" y="250812"/>
                    <a:pt x="1173785" y="264528"/>
                  </a:cubicBezTo>
                  <a:lnTo>
                    <a:pt x="1173556" y="264846"/>
                  </a:lnTo>
                  <a:cubicBezTo>
                    <a:pt x="1162279" y="281115"/>
                    <a:pt x="1139330" y="283769"/>
                    <a:pt x="1124598" y="270548"/>
                  </a:cubicBezTo>
                  <a:cubicBezTo>
                    <a:pt x="978776" y="139560"/>
                    <a:pt x="790054" y="66091"/>
                    <a:pt x="591655" y="66091"/>
                  </a:cubicBezTo>
                  <a:cubicBezTo>
                    <a:pt x="393243" y="66091"/>
                    <a:pt x="204508" y="139560"/>
                    <a:pt x="58699" y="270548"/>
                  </a:cubicBezTo>
                  <a:cubicBezTo>
                    <a:pt x="43980" y="283782"/>
                    <a:pt x="21018" y="281127"/>
                    <a:pt x="9741" y="264859"/>
                  </a:cubicBezTo>
                  <a:lnTo>
                    <a:pt x="9512" y="264541"/>
                  </a:lnTo>
                  <a:cubicBezTo>
                    <a:pt x="0" y="250825"/>
                    <a:pt x="2286" y="232194"/>
                    <a:pt x="14706" y="221044"/>
                  </a:cubicBezTo>
                  <a:cubicBezTo>
                    <a:pt x="172491" y="79324"/>
                    <a:pt x="376593" y="0"/>
                    <a:pt x="59165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42">
              <a:extLst>
                <a:ext uri="{FF2B5EF4-FFF2-40B4-BE49-F238E27FC236}">
                  <a16:creationId xmlns:a16="http://schemas.microsoft.com/office/drawing/2014/main" xmlns="" id="{8A3A7FBE-398C-4890-8823-1932A34F15AA}"/>
                </a:ext>
              </a:extLst>
            </p:cNvPr>
            <p:cNvSpPr/>
            <p:nvPr/>
          </p:nvSpPr>
          <p:spPr>
            <a:xfrm>
              <a:off x="1358571" y="0"/>
              <a:ext cx="1412075" cy="318122"/>
            </a:xfrm>
            <a:custGeom>
              <a:avLst/>
              <a:gdLst/>
              <a:ahLst/>
              <a:cxnLst/>
              <a:rect l="0" t="0" r="0" b="0"/>
              <a:pathLst>
                <a:path w="1412075" h="318122">
                  <a:moveTo>
                    <a:pt x="706044" y="0"/>
                  </a:moveTo>
                  <a:cubicBezTo>
                    <a:pt x="963257" y="0"/>
                    <a:pt x="1205611" y="91034"/>
                    <a:pt x="1396492" y="254902"/>
                  </a:cubicBezTo>
                  <a:cubicBezTo>
                    <a:pt x="1409408" y="266002"/>
                    <a:pt x="1412075" y="284950"/>
                    <a:pt x="1402360" y="298945"/>
                  </a:cubicBezTo>
                  <a:lnTo>
                    <a:pt x="1402182" y="299199"/>
                  </a:lnTo>
                  <a:cubicBezTo>
                    <a:pt x="1391069" y="315214"/>
                    <a:pt x="1368577" y="318122"/>
                    <a:pt x="1353795" y="305422"/>
                  </a:cubicBezTo>
                  <a:cubicBezTo>
                    <a:pt x="1174623" y="151587"/>
                    <a:pt x="947103" y="66065"/>
                    <a:pt x="706044" y="66065"/>
                  </a:cubicBezTo>
                  <a:cubicBezTo>
                    <a:pt x="464998" y="66065"/>
                    <a:pt x="237465" y="151587"/>
                    <a:pt x="58293" y="305422"/>
                  </a:cubicBezTo>
                  <a:cubicBezTo>
                    <a:pt x="43510" y="318122"/>
                    <a:pt x="21019" y="315214"/>
                    <a:pt x="9906" y="299212"/>
                  </a:cubicBezTo>
                  <a:lnTo>
                    <a:pt x="9716" y="298933"/>
                  </a:lnTo>
                  <a:cubicBezTo>
                    <a:pt x="0" y="284950"/>
                    <a:pt x="2667" y="265989"/>
                    <a:pt x="15596" y="254902"/>
                  </a:cubicBezTo>
                  <a:cubicBezTo>
                    <a:pt x="206477" y="91034"/>
                    <a:pt x="448831" y="0"/>
                    <a:pt x="70604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43">
              <a:extLst>
                <a:ext uri="{FF2B5EF4-FFF2-40B4-BE49-F238E27FC236}">
                  <a16:creationId xmlns:a16="http://schemas.microsoft.com/office/drawing/2014/main" xmlns="" id="{7B44F518-789D-4D3F-A36A-46BEE402CDCA}"/>
                </a:ext>
              </a:extLst>
            </p:cNvPr>
            <p:cNvSpPr/>
            <p:nvPr/>
          </p:nvSpPr>
          <p:spPr>
            <a:xfrm>
              <a:off x="2124981" y="1129338"/>
              <a:ext cx="72835" cy="286106"/>
            </a:xfrm>
            <a:custGeom>
              <a:avLst/>
              <a:gdLst/>
              <a:ahLst/>
              <a:cxnLst/>
              <a:rect l="0" t="0" r="0" b="0"/>
              <a:pathLst>
                <a:path w="72835" h="286106">
                  <a:moveTo>
                    <a:pt x="21107" y="0"/>
                  </a:moveTo>
                  <a:lnTo>
                    <a:pt x="51727" y="0"/>
                  </a:lnTo>
                  <a:cubicBezTo>
                    <a:pt x="65443" y="0"/>
                    <a:pt x="72835" y="7391"/>
                    <a:pt x="72835" y="21107"/>
                  </a:cubicBezTo>
                  <a:lnTo>
                    <a:pt x="72835" y="264985"/>
                  </a:lnTo>
                  <a:cubicBezTo>
                    <a:pt x="72835" y="279235"/>
                    <a:pt x="65443" y="286106"/>
                    <a:pt x="51727" y="286106"/>
                  </a:cubicBezTo>
                  <a:lnTo>
                    <a:pt x="21107" y="286106"/>
                  </a:lnTo>
                  <a:cubicBezTo>
                    <a:pt x="7391" y="286106"/>
                    <a:pt x="0" y="279235"/>
                    <a:pt x="0" y="264985"/>
                  </a:cubicBezTo>
                  <a:lnTo>
                    <a:pt x="0" y="21107"/>
                  </a:lnTo>
                  <a:cubicBezTo>
                    <a:pt x="0" y="7391"/>
                    <a:pt x="7391" y="0"/>
                    <a:pt x="2110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44">
              <a:extLst>
                <a:ext uri="{FF2B5EF4-FFF2-40B4-BE49-F238E27FC236}">
                  <a16:creationId xmlns:a16="http://schemas.microsoft.com/office/drawing/2014/main" xmlns="" id="{C246829F-5CD0-4C0C-B1A9-7B5E759C08D2}"/>
                </a:ext>
              </a:extLst>
            </p:cNvPr>
            <p:cNvSpPr/>
            <p:nvPr/>
          </p:nvSpPr>
          <p:spPr>
            <a:xfrm>
              <a:off x="1745738" y="868166"/>
              <a:ext cx="171793" cy="809015"/>
            </a:xfrm>
            <a:custGeom>
              <a:avLst/>
              <a:gdLst/>
              <a:ahLst/>
              <a:cxnLst/>
              <a:rect l="0" t="0" r="0" b="0"/>
              <a:pathLst>
                <a:path w="171793" h="809015">
                  <a:moveTo>
                    <a:pt x="0" y="0"/>
                  </a:moveTo>
                  <a:lnTo>
                    <a:pt x="171793" y="0"/>
                  </a:lnTo>
                  <a:lnTo>
                    <a:pt x="171793" y="193078"/>
                  </a:lnTo>
                  <a:lnTo>
                    <a:pt x="74663" y="193078"/>
                  </a:lnTo>
                  <a:cubicBezTo>
                    <a:pt x="69380" y="193078"/>
                    <a:pt x="66218" y="196240"/>
                    <a:pt x="66218" y="201524"/>
                  </a:cubicBezTo>
                  <a:lnTo>
                    <a:pt x="66218" y="254318"/>
                  </a:lnTo>
                  <a:cubicBezTo>
                    <a:pt x="66218" y="259588"/>
                    <a:pt x="69380" y="262750"/>
                    <a:pt x="74663" y="262750"/>
                  </a:cubicBezTo>
                  <a:lnTo>
                    <a:pt x="135890" y="262750"/>
                  </a:lnTo>
                  <a:lnTo>
                    <a:pt x="135890" y="606920"/>
                  </a:lnTo>
                  <a:cubicBezTo>
                    <a:pt x="135890" y="612724"/>
                    <a:pt x="139065" y="615366"/>
                    <a:pt x="144336" y="615366"/>
                  </a:cubicBezTo>
                  <a:lnTo>
                    <a:pt x="171793" y="615366"/>
                  </a:lnTo>
                  <a:lnTo>
                    <a:pt x="171793" y="809015"/>
                  </a:lnTo>
                  <a:lnTo>
                    <a:pt x="0" y="8090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45">
              <a:extLst>
                <a:ext uri="{FF2B5EF4-FFF2-40B4-BE49-F238E27FC236}">
                  <a16:creationId xmlns:a16="http://schemas.microsoft.com/office/drawing/2014/main" xmlns="" id="{3250638A-5442-4BCC-A553-9C6F1C323C20}"/>
                </a:ext>
              </a:extLst>
            </p:cNvPr>
            <p:cNvSpPr/>
            <p:nvPr/>
          </p:nvSpPr>
          <p:spPr>
            <a:xfrm>
              <a:off x="1917530" y="868167"/>
              <a:ext cx="242810" cy="809015"/>
            </a:xfrm>
            <a:custGeom>
              <a:avLst/>
              <a:gdLst/>
              <a:ahLst/>
              <a:cxnLst/>
              <a:rect l="0" t="0" r="0" b="0"/>
              <a:pathLst>
                <a:path w="242811" h="809015">
                  <a:moveTo>
                    <a:pt x="0" y="0"/>
                  </a:moveTo>
                  <a:lnTo>
                    <a:pt x="242811" y="0"/>
                  </a:lnTo>
                  <a:lnTo>
                    <a:pt x="242811" y="193078"/>
                  </a:lnTo>
                  <a:lnTo>
                    <a:pt x="213246" y="193078"/>
                  </a:lnTo>
                  <a:cubicBezTo>
                    <a:pt x="163627" y="193078"/>
                    <a:pt x="137236" y="219481"/>
                    <a:pt x="137236" y="269088"/>
                  </a:cubicBezTo>
                  <a:lnTo>
                    <a:pt x="137236" y="539356"/>
                  </a:lnTo>
                  <a:cubicBezTo>
                    <a:pt x="137236" y="588975"/>
                    <a:pt x="163627" y="615366"/>
                    <a:pt x="213246" y="615366"/>
                  </a:cubicBezTo>
                  <a:lnTo>
                    <a:pt x="242811" y="615366"/>
                  </a:lnTo>
                  <a:lnTo>
                    <a:pt x="242811" y="809015"/>
                  </a:lnTo>
                  <a:lnTo>
                    <a:pt x="0" y="809015"/>
                  </a:lnTo>
                  <a:lnTo>
                    <a:pt x="0" y="615366"/>
                  </a:lnTo>
                  <a:lnTo>
                    <a:pt x="27445" y="615366"/>
                  </a:lnTo>
                  <a:cubicBezTo>
                    <a:pt x="33261" y="615366"/>
                    <a:pt x="35903" y="612724"/>
                    <a:pt x="35903" y="606920"/>
                  </a:cubicBezTo>
                  <a:lnTo>
                    <a:pt x="35903" y="262750"/>
                  </a:lnTo>
                  <a:lnTo>
                    <a:pt x="97130" y="262750"/>
                  </a:lnTo>
                  <a:cubicBezTo>
                    <a:pt x="102934" y="262750"/>
                    <a:pt x="105575" y="259588"/>
                    <a:pt x="105575" y="254318"/>
                  </a:cubicBezTo>
                  <a:lnTo>
                    <a:pt x="105575" y="201524"/>
                  </a:lnTo>
                  <a:cubicBezTo>
                    <a:pt x="105575" y="196240"/>
                    <a:pt x="102934" y="193078"/>
                    <a:pt x="97130" y="193078"/>
                  </a:cubicBezTo>
                  <a:lnTo>
                    <a:pt x="0" y="19307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46">
              <a:extLst>
                <a:ext uri="{FF2B5EF4-FFF2-40B4-BE49-F238E27FC236}">
                  <a16:creationId xmlns:a16="http://schemas.microsoft.com/office/drawing/2014/main" xmlns="" id="{6B5846A7-0805-4CE9-8FD7-636A848FE460}"/>
                </a:ext>
              </a:extLst>
            </p:cNvPr>
            <p:cNvSpPr/>
            <p:nvPr/>
          </p:nvSpPr>
          <p:spPr>
            <a:xfrm>
              <a:off x="2160342" y="868166"/>
              <a:ext cx="171793" cy="809015"/>
            </a:xfrm>
            <a:custGeom>
              <a:avLst/>
              <a:gdLst/>
              <a:ahLst/>
              <a:cxnLst/>
              <a:rect l="0" t="0" r="0" b="0"/>
              <a:pathLst>
                <a:path w="171793" h="809015">
                  <a:moveTo>
                    <a:pt x="0" y="0"/>
                  </a:moveTo>
                  <a:lnTo>
                    <a:pt x="171793" y="0"/>
                  </a:lnTo>
                  <a:lnTo>
                    <a:pt x="171793" y="809015"/>
                  </a:lnTo>
                  <a:lnTo>
                    <a:pt x="171768" y="809015"/>
                  </a:lnTo>
                  <a:lnTo>
                    <a:pt x="0" y="809015"/>
                  </a:lnTo>
                  <a:lnTo>
                    <a:pt x="0" y="615366"/>
                  </a:lnTo>
                  <a:lnTo>
                    <a:pt x="29566" y="615366"/>
                  </a:lnTo>
                  <a:cubicBezTo>
                    <a:pt x="79185" y="615366"/>
                    <a:pt x="105575" y="588975"/>
                    <a:pt x="105575" y="539356"/>
                  </a:cubicBezTo>
                  <a:lnTo>
                    <a:pt x="105575" y="269088"/>
                  </a:lnTo>
                  <a:cubicBezTo>
                    <a:pt x="105575" y="219481"/>
                    <a:pt x="79185" y="193078"/>
                    <a:pt x="29566" y="193078"/>
                  </a:cubicBezTo>
                  <a:lnTo>
                    <a:pt x="0" y="19307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47">
              <a:extLst>
                <a:ext uri="{FF2B5EF4-FFF2-40B4-BE49-F238E27FC236}">
                  <a16:creationId xmlns:a16="http://schemas.microsoft.com/office/drawing/2014/main" xmlns="" id="{3BD50E23-095E-4780-98AB-6486EBBA0EE5}"/>
                </a:ext>
              </a:extLst>
            </p:cNvPr>
            <p:cNvSpPr/>
            <p:nvPr/>
          </p:nvSpPr>
          <p:spPr>
            <a:xfrm>
              <a:off x="1967588" y="1721015"/>
              <a:ext cx="142710" cy="88062"/>
            </a:xfrm>
            <a:custGeom>
              <a:avLst/>
              <a:gdLst/>
              <a:ahLst/>
              <a:cxnLst/>
              <a:rect l="0" t="0" r="0" b="0"/>
              <a:pathLst>
                <a:path w="142710" h="88062">
                  <a:moveTo>
                    <a:pt x="44031" y="0"/>
                  </a:moveTo>
                  <a:lnTo>
                    <a:pt x="98666" y="0"/>
                  </a:lnTo>
                  <a:cubicBezTo>
                    <a:pt x="122987" y="0"/>
                    <a:pt x="142710" y="19710"/>
                    <a:pt x="142710" y="44031"/>
                  </a:cubicBezTo>
                  <a:cubicBezTo>
                    <a:pt x="142710" y="68351"/>
                    <a:pt x="122987" y="88062"/>
                    <a:pt x="98666" y="88062"/>
                  </a:cubicBezTo>
                  <a:lnTo>
                    <a:pt x="44031" y="88062"/>
                  </a:lnTo>
                  <a:cubicBezTo>
                    <a:pt x="19710" y="88062"/>
                    <a:pt x="0" y="68351"/>
                    <a:pt x="0" y="44031"/>
                  </a:cubicBezTo>
                  <a:cubicBezTo>
                    <a:pt x="0" y="19710"/>
                    <a:pt x="19710" y="0"/>
                    <a:pt x="4403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48">
              <a:extLst>
                <a:ext uri="{FF2B5EF4-FFF2-40B4-BE49-F238E27FC236}">
                  <a16:creationId xmlns:a16="http://schemas.microsoft.com/office/drawing/2014/main" xmlns="" id="{4ED46D74-4CCF-4666-9094-8A373F48AD85}"/>
                </a:ext>
              </a:extLst>
            </p:cNvPr>
            <p:cNvSpPr/>
            <p:nvPr/>
          </p:nvSpPr>
          <p:spPr>
            <a:xfrm>
              <a:off x="1599183" y="711065"/>
              <a:ext cx="879513" cy="1222680"/>
            </a:xfrm>
            <a:custGeom>
              <a:avLst/>
              <a:gdLst/>
              <a:ahLst/>
              <a:cxnLst/>
              <a:rect l="0" t="0" r="0" b="0"/>
              <a:pathLst>
                <a:path w="879513" h="1222680">
                  <a:moveTo>
                    <a:pt x="181610" y="0"/>
                  </a:moveTo>
                  <a:lnTo>
                    <a:pt x="643230" y="0"/>
                  </a:lnTo>
                  <a:lnTo>
                    <a:pt x="643230" y="81636"/>
                  </a:lnTo>
                  <a:lnTo>
                    <a:pt x="181610" y="81636"/>
                  </a:lnTo>
                  <a:cubicBezTo>
                    <a:pt x="126492" y="81636"/>
                    <a:pt x="81636" y="126492"/>
                    <a:pt x="81636" y="181623"/>
                  </a:cubicBezTo>
                  <a:lnTo>
                    <a:pt x="81636" y="584733"/>
                  </a:lnTo>
                  <a:lnTo>
                    <a:pt x="81636" y="1041070"/>
                  </a:lnTo>
                  <a:cubicBezTo>
                    <a:pt x="81636" y="1096188"/>
                    <a:pt x="126505" y="1141044"/>
                    <a:pt x="181623" y="1141044"/>
                  </a:cubicBezTo>
                  <a:lnTo>
                    <a:pt x="697878" y="1141044"/>
                  </a:lnTo>
                  <a:cubicBezTo>
                    <a:pt x="753009" y="1141044"/>
                    <a:pt x="797865" y="1096188"/>
                    <a:pt x="797865" y="1041070"/>
                  </a:cubicBezTo>
                  <a:lnTo>
                    <a:pt x="797865" y="250952"/>
                  </a:lnTo>
                  <a:lnTo>
                    <a:pt x="879513" y="250952"/>
                  </a:lnTo>
                  <a:lnTo>
                    <a:pt x="879513" y="1041070"/>
                  </a:lnTo>
                  <a:cubicBezTo>
                    <a:pt x="879513" y="1141222"/>
                    <a:pt x="798043" y="1222680"/>
                    <a:pt x="697891" y="1222680"/>
                  </a:cubicBezTo>
                  <a:lnTo>
                    <a:pt x="181610" y="1222680"/>
                  </a:lnTo>
                  <a:cubicBezTo>
                    <a:pt x="81471" y="1222680"/>
                    <a:pt x="0" y="1141222"/>
                    <a:pt x="0" y="1041070"/>
                  </a:cubicBezTo>
                  <a:lnTo>
                    <a:pt x="0" y="181623"/>
                  </a:lnTo>
                  <a:cubicBezTo>
                    <a:pt x="0" y="81471"/>
                    <a:pt x="81471" y="0"/>
                    <a:pt x="18161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49">
              <a:extLst>
                <a:ext uri="{FF2B5EF4-FFF2-40B4-BE49-F238E27FC236}">
                  <a16:creationId xmlns:a16="http://schemas.microsoft.com/office/drawing/2014/main" xmlns="" id="{E9DB71BD-2BFB-4A34-9DD7-022EBFF7BDE7}"/>
                </a:ext>
              </a:extLst>
            </p:cNvPr>
            <p:cNvSpPr/>
            <p:nvPr/>
          </p:nvSpPr>
          <p:spPr>
            <a:xfrm>
              <a:off x="2692785" y="929902"/>
              <a:ext cx="398374" cy="796747"/>
            </a:xfrm>
            <a:custGeom>
              <a:avLst/>
              <a:gdLst/>
              <a:ahLst/>
              <a:cxnLst/>
              <a:rect l="0" t="0" r="0" b="0"/>
              <a:pathLst>
                <a:path w="398374" h="796747">
                  <a:moveTo>
                    <a:pt x="15939" y="0"/>
                  </a:moveTo>
                  <a:lnTo>
                    <a:pt x="382435" y="0"/>
                  </a:lnTo>
                  <a:cubicBezTo>
                    <a:pt x="393395" y="0"/>
                    <a:pt x="398374" y="5982"/>
                    <a:pt x="398374" y="15926"/>
                  </a:cubicBezTo>
                  <a:lnTo>
                    <a:pt x="398374" y="115532"/>
                  </a:lnTo>
                  <a:cubicBezTo>
                    <a:pt x="398374" y="125489"/>
                    <a:pt x="393395" y="131458"/>
                    <a:pt x="382435" y="131458"/>
                  </a:cubicBezTo>
                  <a:lnTo>
                    <a:pt x="266903" y="131458"/>
                  </a:lnTo>
                  <a:lnTo>
                    <a:pt x="266903" y="780809"/>
                  </a:lnTo>
                  <a:cubicBezTo>
                    <a:pt x="266903" y="791769"/>
                    <a:pt x="261938" y="796747"/>
                    <a:pt x="250965" y="796747"/>
                  </a:cubicBezTo>
                  <a:lnTo>
                    <a:pt x="147396" y="796747"/>
                  </a:lnTo>
                  <a:cubicBezTo>
                    <a:pt x="137439" y="796747"/>
                    <a:pt x="131458" y="791769"/>
                    <a:pt x="131458" y="780809"/>
                  </a:cubicBezTo>
                  <a:lnTo>
                    <a:pt x="131458" y="131458"/>
                  </a:lnTo>
                  <a:lnTo>
                    <a:pt x="15939" y="131458"/>
                  </a:lnTo>
                  <a:cubicBezTo>
                    <a:pt x="5969" y="131458"/>
                    <a:pt x="0" y="125489"/>
                    <a:pt x="0" y="115532"/>
                  </a:cubicBezTo>
                  <a:lnTo>
                    <a:pt x="0" y="15926"/>
                  </a:lnTo>
                  <a:cubicBezTo>
                    <a:pt x="0" y="5982"/>
                    <a:pt x="5969" y="0"/>
                    <a:pt x="1593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hape 50">
              <a:extLst>
                <a:ext uri="{FF2B5EF4-FFF2-40B4-BE49-F238E27FC236}">
                  <a16:creationId xmlns:a16="http://schemas.microsoft.com/office/drawing/2014/main" xmlns="" id="{2F82D2CF-DB21-44FD-8FD0-C84F0536E1D0}"/>
                </a:ext>
              </a:extLst>
            </p:cNvPr>
            <p:cNvSpPr/>
            <p:nvPr/>
          </p:nvSpPr>
          <p:spPr>
            <a:xfrm>
              <a:off x="3170814" y="929897"/>
              <a:ext cx="204667" cy="796747"/>
            </a:xfrm>
            <a:custGeom>
              <a:avLst/>
              <a:gdLst/>
              <a:ahLst/>
              <a:cxnLst/>
              <a:rect l="0" t="0" r="0" b="0"/>
              <a:pathLst>
                <a:path w="204667" h="796747">
                  <a:moveTo>
                    <a:pt x="15939" y="0"/>
                  </a:moveTo>
                  <a:lnTo>
                    <a:pt x="204667" y="0"/>
                  </a:lnTo>
                  <a:lnTo>
                    <a:pt x="204667" y="131458"/>
                  </a:lnTo>
                  <a:lnTo>
                    <a:pt x="135446" y="131458"/>
                  </a:lnTo>
                  <a:lnTo>
                    <a:pt x="135446" y="398374"/>
                  </a:lnTo>
                  <a:lnTo>
                    <a:pt x="204667" y="398374"/>
                  </a:lnTo>
                  <a:lnTo>
                    <a:pt x="204667" y="531745"/>
                  </a:lnTo>
                  <a:lnTo>
                    <a:pt x="204165" y="529844"/>
                  </a:lnTo>
                  <a:lnTo>
                    <a:pt x="135446" y="529844"/>
                  </a:lnTo>
                  <a:lnTo>
                    <a:pt x="135446" y="780809"/>
                  </a:lnTo>
                  <a:cubicBezTo>
                    <a:pt x="135446" y="790766"/>
                    <a:pt x="129477" y="796747"/>
                    <a:pt x="119507" y="796747"/>
                  </a:cubicBezTo>
                  <a:lnTo>
                    <a:pt x="15939" y="796747"/>
                  </a:lnTo>
                  <a:cubicBezTo>
                    <a:pt x="5982" y="796747"/>
                    <a:pt x="0" y="790766"/>
                    <a:pt x="0" y="780809"/>
                  </a:cubicBezTo>
                  <a:lnTo>
                    <a:pt x="0" y="15939"/>
                  </a:lnTo>
                  <a:cubicBezTo>
                    <a:pt x="0" y="5982"/>
                    <a:pt x="5982" y="0"/>
                    <a:pt x="1593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Shape 51">
              <a:extLst>
                <a:ext uri="{FF2B5EF4-FFF2-40B4-BE49-F238E27FC236}">
                  <a16:creationId xmlns:a16="http://schemas.microsoft.com/office/drawing/2014/main" xmlns="" id="{21B63A89-A1E2-42CF-8625-00C26EC389DF}"/>
                </a:ext>
              </a:extLst>
            </p:cNvPr>
            <p:cNvSpPr/>
            <p:nvPr/>
          </p:nvSpPr>
          <p:spPr>
            <a:xfrm>
              <a:off x="3375481" y="929897"/>
              <a:ext cx="204667" cy="796747"/>
            </a:xfrm>
            <a:custGeom>
              <a:avLst/>
              <a:gdLst/>
              <a:ahLst/>
              <a:cxnLst/>
              <a:rect l="0" t="0" r="0" b="0"/>
              <a:pathLst>
                <a:path w="204667" h="796747">
                  <a:moveTo>
                    <a:pt x="0" y="0"/>
                  </a:moveTo>
                  <a:lnTo>
                    <a:pt x="61246" y="0"/>
                  </a:lnTo>
                  <a:cubicBezTo>
                    <a:pt x="154870" y="0"/>
                    <a:pt x="204667" y="49809"/>
                    <a:pt x="204667" y="143409"/>
                  </a:cubicBezTo>
                  <a:lnTo>
                    <a:pt x="204667" y="386423"/>
                  </a:lnTo>
                  <a:cubicBezTo>
                    <a:pt x="204667" y="453149"/>
                    <a:pt x="179762" y="496976"/>
                    <a:pt x="131959" y="517893"/>
                  </a:cubicBezTo>
                  <a:lnTo>
                    <a:pt x="200679" y="778815"/>
                  </a:lnTo>
                  <a:cubicBezTo>
                    <a:pt x="203676" y="790766"/>
                    <a:pt x="197695" y="796747"/>
                    <a:pt x="186735" y="796747"/>
                  </a:cubicBezTo>
                  <a:lnTo>
                    <a:pt x="83153" y="796747"/>
                  </a:lnTo>
                  <a:cubicBezTo>
                    <a:pt x="73197" y="796747"/>
                    <a:pt x="68231" y="791782"/>
                    <a:pt x="66224" y="782815"/>
                  </a:cubicBezTo>
                  <a:lnTo>
                    <a:pt x="0" y="531745"/>
                  </a:lnTo>
                  <a:lnTo>
                    <a:pt x="0" y="398374"/>
                  </a:lnTo>
                  <a:lnTo>
                    <a:pt x="29382" y="398374"/>
                  </a:lnTo>
                  <a:cubicBezTo>
                    <a:pt x="55277" y="398374"/>
                    <a:pt x="69221" y="384429"/>
                    <a:pt x="69221" y="358534"/>
                  </a:cubicBezTo>
                  <a:lnTo>
                    <a:pt x="69221" y="171298"/>
                  </a:lnTo>
                  <a:cubicBezTo>
                    <a:pt x="69221" y="145415"/>
                    <a:pt x="55277" y="131458"/>
                    <a:pt x="29382" y="131458"/>
                  </a:cubicBezTo>
                  <a:lnTo>
                    <a:pt x="0" y="13145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52">
              <a:extLst>
                <a:ext uri="{FF2B5EF4-FFF2-40B4-BE49-F238E27FC236}">
                  <a16:creationId xmlns:a16="http://schemas.microsoft.com/office/drawing/2014/main" xmlns="" id="{98833FEE-48C1-42B9-AD8A-B6A41686BF31}"/>
                </a:ext>
              </a:extLst>
            </p:cNvPr>
            <p:cNvSpPr/>
            <p:nvPr/>
          </p:nvSpPr>
          <p:spPr>
            <a:xfrm>
              <a:off x="3679711" y="929897"/>
              <a:ext cx="397383" cy="796747"/>
            </a:xfrm>
            <a:custGeom>
              <a:avLst/>
              <a:gdLst/>
              <a:ahLst/>
              <a:cxnLst/>
              <a:rect l="0" t="0" r="0" b="0"/>
              <a:pathLst>
                <a:path w="397383" h="796747">
                  <a:moveTo>
                    <a:pt x="14948" y="0"/>
                  </a:moveTo>
                  <a:lnTo>
                    <a:pt x="381445" y="0"/>
                  </a:lnTo>
                  <a:cubicBezTo>
                    <a:pt x="393395" y="0"/>
                    <a:pt x="397383" y="5982"/>
                    <a:pt x="397383" y="15938"/>
                  </a:cubicBezTo>
                  <a:lnTo>
                    <a:pt x="397383" y="115532"/>
                  </a:lnTo>
                  <a:cubicBezTo>
                    <a:pt x="397383" y="125501"/>
                    <a:pt x="393395" y="132461"/>
                    <a:pt x="381445" y="132461"/>
                  </a:cubicBezTo>
                  <a:lnTo>
                    <a:pt x="132461" y="132461"/>
                  </a:lnTo>
                  <a:lnTo>
                    <a:pt x="132461" y="331648"/>
                  </a:lnTo>
                  <a:lnTo>
                    <a:pt x="322682" y="331648"/>
                  </a:lnTo>
                  <a:cubicBezTo>
                    <a:pt x="332639" y="331648"/>
                    <a:pt x="338620" y="337630"/>
                    <a:pt x="338620" y="348577"/>
                  </a:cubicBezTo>
                  <a:lnTo>
                    <a:pt x="338620" y="447180"/>
                  </a:lnTo>
                  <a:cubicBezTo>
                    <a:pt x="338620" y="458127"/>
                    <a:pt x="332639" y="464121"/>
                    <a:pt x="322682" y="464121"/>
                  </a:cubicBezTo>
                  <a:lnTo>
                    <a:pt x="132461" y="464121"/>
                  </a:lnTo>
                  <a:lnTo>
                    <a:pt x="132461" y="665302"/>
                  </a:lnTo>
                  <a:lnTo>
                    <a:pt x="381445" y="665302"/>
                  </a:lnTo>
                  <a:cubicBezTo>
                    <a:pt x="393395" y="665302"/>
                    <a:pt x="397383" y="670268"/>
                    <a:pt x="397383" y="681215"/>
                  </a:cubicBezTo>
                  <a:lnTo>
                    <a:pt x="397383" y="780809"/>
                  </a:lnTo>
                  <a:cubicBezTo>
                    <a:pt x="397383" y="790766"/>
                    <a:pt x="393395" y="796747"/>
                    <a:pt x="381445" y="796747"/>
                  </a:cubicBezTo>
                  <a:lnTo>
                    <a:pt x="14948" y="796747"/>
                  </a:lnTo>
                  <a:cubicBezTo>
                    <a:pt x="5982" y="796747"/>
                    <a:pt x="0" y="790766"/>
                    <a:pt x="0" y="780809"/>
                  </a:cubicBezTo>
                  <a:lnTo>
                    <a:pt x="0" y="15938"/>
                  </a:lnTo>
                  <a:cubicBezTo>
                    <a:pt x="0" y="5982"/>
                    <a:pt x="5982" y="0"/>
                    <a:pt x="1494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Shape 53">
              <a:extLst>
                <a:ext uri="{FF2B5EF4-FFF2-40B4-BE49-F238E27FC236}">
                  <a16:creationId xmlns:a16="http://schemas.microsoft.com/office/drawing/2014/main" xmlns="" id="{C254CBD9-6B82-4A14-97E0-B8BB39686257}"/>
                </a:ext>
              </a:extLst>
            </p:cNvPr>
            <p:cNvSpPr/>
            <p:nvPr/>
          </p:nvSpPr>
          <p:spPr>
            <a:xfrm>
              <a:off x="4134839" y="929903"/>
              <a:ext cx="253962" cy="796747"/>
            </a:xfrm>
            <a:custGeom>
              <a:avLst/>
              <a:gdLst/>
              <a:ahLst/>
              <a:cxnLst/>
              <a:rect l="0" t="0" r="0" b="0"/>
              <a:pathLst>
                <a:path w="253962" h="796747">
                  <a:moveTo>
                    <a:pt x="185242" y="0"/>
                  </a:moveTo>
                  <a:lnTo>
                    <a:pt x="253962" y="0"/>
                  </a:lnTo>
                  <a:lnTo>
                    <a:pt x="253962" y="174282"/>
                  </a:lnTo>
                  <a:lnTo>
                    <a:pt x="190221" y="521868"/>
                  </a:lnTo>
                  <a:lnTo>
                    <a:pt x="253962" y="521868"/>
                  </a:lnTo>
                  <a:lnTo>
                    <a:pt x="253962" y="637400"/>
                  </a:lnTo>
                  <a:lnTo>
                    <a:pt x="165329" y="637400"/>
                  </a:lnTo>
                  <a:lnTo>
                    <a:pt x="138430" y="782803"/>
                  </a:lnTo>
                  <a:cubicBezTo>
                    <a:pt x="136449" y="791769"/>
                    <a:pt x="131458" y="796747"/>
                    <a:pt x="122492" y="796747"/>
                  </a:cubicBezTo>
                  <a:lnTo>
                    <a:pt x="15926" y="796747"/>
                  </a:lnTo>
                  <a:cubicBezTo>
                    <a:pt x="4978" y="796747"/>
                    <a:pt x="0" y="790766"/>
                    <a:pt x="2985" y="779818"/>
                  </a:cubicBezTo>
                  <a:lnTo>
                    <a:pt x="168313" y="13945"/>
                  </a:lnTo>
                  <a:cubicBezTo>
                    <a:pt x="170307" y="3975"/>
                    <a:pt x="176276" y="0"/>
                    <a:pt x="18524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54">
              <a:extLst>
                <a:ext uri="{FF2B5EF4-FFF2-40B4-BE49-F238E27FC236}">
                  <a16:creationId xmlns:a16="http://schemas.microsoft.com/office/drawing/2014/main" xmlns="" id="{E67FD1FB-7841-4ACF-BD71-F517A87F8FBC}"/>
                </a:ext>
              </a:extLst>
            </p:cNvPr>
            <p:cNvSpPr/>
            <p:nvPr/>
          </p:nvSpPr>
          <p:spPr>
            <a:xfrm>
              <a:off x="4388801" y="929903"/>
              <a:ext cx="253962" cy="796747"/>
            </a:xfrm>
            <a:custGeom>
              <a:avLst/>
              <a:gdLst/>
              <a:ahLst/>
              <a:cxnLst/>
              <a:rect l="0" t="0" r="0" b="0"/>
              <a:pathLst>
                <a:path w="253962" h="796747">
                  <a:moveTo>
                    <a:pt x="0" y="0"/>
                  </a:moveTo>
                  <a:lnTo>
                    <a:pt x="69710" y="0"/>
                  </a:lnTo>
                  <a:cubicBezTo>
                    <a:pt x="78677" y="0"/>
                    <a:pt x="84658" y="3975"/>
                    <a:pt x="86639" y="13945"/>
                  </a:cubicBezTo>
                  <a:lnTo>
                    <a:pt x="251968" y="779818"/>
                  </a:lnTo>
                  <a:cubicBezTo>
                    <a:pt x="253962" y="790766"/>
                    <a:pt x="249974" y="796747"/>
                    <a:pt x="238023" y="796747"/>
                  </a:cubicBezTo>
                  <a:lnTo>
                    <a:pt x="132461" y="796747"/>
                  </a:lnTo>
                  <a:cubicBezTo>
                    <a:pt x="123495" y="796747"/>
                    <a:pt x="118516" y="791769"/>
                    <a:pt x="116522" y="782803"/>
                  </a:cubicBezTo>
                  <a:lnTo>
                    <a:pt x="88633" y="637400"/>
                  </a:lnTo>
                  <a:lnTo>
                    <a:pt x="0" y="637400"/>
                  </a:lnTo>
                  <a:lnTo>
                    <a:pt x="0" y="521868"/>
                  </a:lnTo>
                  <a:lnTo>
                    <a:pt x="63741" y="521868"/>
                  </a:lnTo>
                  <a:lnTo>
                    <a:pt x="0" y="17428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55">
              <a:extLst>
                <a:ext uri="{FF2B5EF4-FFF2-40B4-BE49-F238E27FC236}">
                  <a16:creationId xmlns:a16="http://schemas.microsoft.com/office/drawing/2014/main" xmlns="" id="{4C9AB884-1A8D-4F1C-9A17-29C8758DEBFA}"/>
                </a:ext>
              </a:extLst>
            </p:cNvPr>
            <p:cNvSpPr/>
            <p:nvPr/>
          </p:nvSpPr>
          <p:spPr>
            <a:xfrm>
              <a:off x="4630825" y="929902"/>
              <a:ext cx="398374" cy="796747"/>
            </a:xfrm>
            <a:custGeom>
              <a:avLst/>
              <a:gdLst/>
              <a:ahLst/>
              <a:cxnLst/>
              <a:rect l="0" t="0" r="0" b="0"/>
              <a:pathLst>
                <a:path w="398374" h="796747">
                  <a:moveTo>
                    <a:pt x="15939" y="0"/>
                  </a:moveTo>
                  <a:lnTo>
                    <a:pt x="382435" y="0"/>
                  </a:lnTo>
                  <a:cubicBezTo>
                    <a:pt x="393383" y="0"/>
                    <a:pt x="398374" y="5982"/>
                    <a:pt x="398374" y="15926"/>
                  </a:cubicBezTo>
                  <a:lnTo>
                    <a:pt x="398374" y="115532"/>
                  </a:lnTo>
                  <a:cubicBezTo>
                    <a:pt x="398374" y="125489"/>
                    <a:pt x="393383" y="131458"/>
                    <a:pt x="382435" y="131458"/>
                  </a:cubicBezTo>
                  <a:lnTo>
                    <a:pt x="266903" y="131458"/>
                  </a:lnTo>
                  <a:lnTo>
                    <a:pt x="266903" y="780809"/>
                  </a:lnTo>
                  <a:cubicBezTo>
                    <a:pt x="266903" y="791769"/>
                    <a:pt x="261925" y="796747"/>
                    <a:pt x="250965" y="796747"/>
                  </a:cubicBezTo>
                  <a:lnTo>
                    <a:pt x="147384" y="796747"/>
                  </a:lnTo>
                  <a:cubicBezTo>
                    <a:pt x="137427" y="796747"/>
                    <a:pt x="131445" y="791769"/>
                    <a:pt x="131445" y="780809"/>
                  </a:cubicBezTo>
                  <a:lnTo>
                    <a:pt x="131445" y="131458"/>
                  </a:lnTo>
                  <a:lnTo>
                    <a:pt x="15939" y="131458"/>
                  </a:lnTo>
                  <a:cubicBezTo>
                    <a:pt x="5969" y="131458"/>
                    <a:pt x="0" y="125489"/>
                    <a:pt x="0" y="115532"/>
                  </a:cubicBezTo>
                  <a:lnTo>
                    <a:pt x="0" y="15926"/>
                  </a:lnTo>
                  <a:cubicBezTo>
                    <a:pt x="0" y="5982"/>
                    <a:pt x="5969" y="0"/>
                    <a:pt x="1593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56">
              <a:extLst>
                <a:ext uri="{FF2B5EF4-FFF2-40B4-BE49-F238E27FC236}">
                  <a16:creationId xmlns:a16="http://schemas.microsoft.com/office/drawing/2014/main" xmlns="" id="{DFA9A325-156F-4310-80B8-3B5D811DE775}"/>
                </a:ext>
              </a:extLst>
            </p:cNvPr>
            <p:cNvSpPr/>
            <p:nvPr/>
          </p:nvSpPr>
          <p:spPr>
            <a:xfrm>
              <a:off x="1591556" y="400228"/>
              <a:ext cx="792950" cy="246418"/>
            </a:xfrm>
            <a:custGeom>
              <a:avLst/>
              <a:gdLst/>
              <a:ahLst/>
              <a:cxnLst/>
              <a:rect l="0" t="0" r="0" b="0"/>
              <a:pathLst>
                <a:path w="792950" h="246418">
                  <a:moveTo>
                    <a:pt x="473062" y="0"/>
                  </a:moveTo>
                  <a:cubicBezTo>
                    <a:pt x="579933" y="0"/>
                    <a:pt x="668998" y="22377"/>
                    <a:pt x="762292" y="70752"/>
                  </a:cubicBezTo>
                  <a:cubicBezTo>
                    <a:pt x="792950" y="86652"/>
                    <a:pt x="781558" y="133071"/>
                    <a:pt x="747014" y="133071"/>
                  </a:cubicBezTo>
                  <a:cubicBezTo>
                    <a:pt x="741706" y="133071"/>
                    <a:pt x="736486" y="131750"/>
                    <a:pt x="731774" y="129311"/>
                  </a:cubicBezTo>
                  <a:cubicBezTo>
                    <a:pt x="647687" y="85827"/>
                    <a:pt x="568947" y="66065"/>
                    <a:pt x="473062" y="66065"/>
                  </a:cubicBezTo>
                  <a:cubicBezTo>
                    <a:pt x="319303" y="66065"/>
                    <a:pt x="170460" y="126441"/>
                    <a:pt x="59474" y="232778"/>
                  </a:cubicBezTo>
                  <a:cubicBezTo>
                    <a:pt x="45238" y="246418"/>
                    <a:pt x="22212" y="244983"/>
                    <a:pt x="10135" y="228803"/>
                  </a:cubicBezTo>
                  <a:cubicBezTo>
                    <a:pt x="0" y="215240"/>
                    <a:pt x="2553" y="196025"/>
                    <a:pt x="14796" y="184328"/>
                  </a:cubicBezTo>
                  <a:cubicBezTo>
                    <a:pt x="137922" y="66726"/>
                    <a:pt x="302247" y="0"/>
                    <a:pt x="47306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57">
              <a:extLst>
                <a:ext uri="{FF2B5EF4-FFF2-40B4-BE49-F238E27FC236}">
                  <a16:creationId xmlns:a16="http://schemas.microsoft.com/office/drawing/2014/main" xmlns="" id="{DE0B8892-E609-4C40-B4D0-469186797571}"/>
                </a:ext>
              </a:extLst>
            </p:cNvPr>
            <p:cNvSpPr/>
            <p:nvPr/>
          </p:nvSpPr>
          <p:spPr>
            <a:xfrm>
              <a:off x="2282014" y="551447"/>
              <a:ext cx="370510" cy="370510"/>
            </a:xfrm>
            <a:custGeom>
              <a:avLst/>
              <a:gdLst/>
              <a:ahLst/>
              <a:cxnLst/>
              <a:rect l="0" t="0" r="0" b="0"/>
              <a:pathLst>
                <a:path w="370510" h="370510">
                  <a:moveTo>
                    <a:pt x="120244" y="0"/>
                  </a:moveTo>
                  <a:lnTo>
                    <a:pt x="250266" y="0"/>
                  </a:lnTo>
                  <a:lnTo>
                    <a:pt x="250266" y="120244"/>
                  </a:lnTo>
                  <a:lnTo>
                    <a:pt x="370510" y="120244"/>
                  </a:lnTo>
                  <a:lnTo>
                    <a:pt x="370510" y="250266"/>
                  </a:lnTo>
                  <a:lnTo>
                    <a:pt x="250266" y="250266"/>
                  </a:lnTo>
                  <a:lnTo>
                    <a:pt x="250266" y="370510"/>
                  </a:lnTo>
                  <a:lnTo>
                    <a:pt x="120244" y="370510"/>
                  </a:lnTo>
                  <a:lnTo>
                    <a:pt x="120244" y="250266"/>
                  </a:lnTo>
                  <a:lnTo>
                    <a:pt x="0" y="250266"/>
                  </a:lnTo>
                  <a:lnTo>
                    <a:pt x="0" y="120244"/>
                  </a:lnTo>
                  <a:lnTo>
                    <a:pt x="120244" y="120244"/>
                  </a:lnTo>
                  <a:lnTo>
                    <a:pt x="12024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A2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460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08FB924-546F-440F-ADB0-341D8108F4EE}"/>
              </a:ext>
            </a:extLst>
          </p:cNvPr>
          <p:cNvSpPr txBox="1"/>
          <p:nvPr/>
        </p:nvSpPr>
        <p:spPr>
          <a:xfrm>
            <a:off x="1617133" y="135466"/>
            <a:ext cx="1038859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NURSE WILL SEE YOU NOW…</a:t>
            </a:r>
          </a:p>
          <a:p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3200" dirty="0"/>
              <a:t>The RN meets the patient in the virtual waiting room, performs triage, and directs the treatment path forward per appropriate protocol: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No treatment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Simple conservative first aid treatment and follow up with the </a:t>
            </a:r>
            <a:r>
              <a:rPr lang="en-US" sz="3200" dirty="0" err="1"/>
              <a:t>rn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Referral to a virtual tap to treat advanced practitioner and/or md for treatment and follow 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Referral to a brick and mortar medical clinic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Referral to the emergency department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BAC75C-5AE8-4C2B-B252-1D11CB19C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467" y="5888655"/>
            <a:ext cx="1247226" cy="8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39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21C68-59CD-4543-8148-802E69705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WHAT’S APPROPRIATE FOR VIRTUAL TREATMENT?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727B15-DEC2-43C0-8ADE-7CC6C2B56E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 fontAlgn="base">
              <a:buNone/>
            </a:pPr>
            <a:r>
              <a:rPr lang="en-US" u="sng" dirty="0">
                <a:solidFill>
                  <a:schemeClr val="tx1"/>
                </a:solidFill>
              </a:rPr>
              <a:t>COMMON WORK-RELATED ISSUES THAT CAN BE TREATED VIRTUALLY:</a:t>
            </a:r>
            <a:br>
              <a:rPr lang="en-US" u="sng" dirty="0">
                <a:solidFill>
                  <a:schemeClr val="tx1"/>
                </a:solidFill>
              </a:rPr>
            </a:br>
            <a:endParaRPr lang="en-US" u="sng" dirty="0">
              <a:solidFill>
                <a:schemeClr val="tx1"/>
              </a:solidFill>
            </a:endParaRP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ABRASIONS/MINOR SKIN WOUNDS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CONTUSIONS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STRAINS/SPRAINS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INFECTIONS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MINOR HEAT/COLD/CHEMICAL EXPOSURES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MINOR BURNS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INSECT BITES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83158CB-6805-4F63-8254-AD5EBFFDBB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" indent="0" fontAlgn="base">
              <a:buNone/>
            </a:pPr>
            <a:endParaRPr lang="en-US" dirty="0">
              <a:solidFill>
                <a:schemeClr val="tx1"/>
              </a:solidFill>
            </a:endParaRP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DERMATITIS/OTHER RASHES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MINOR EYE IRRITATION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MINOR RESPIRATORY IRRITATION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MINOR EAR IRRITATION (E.G. FROM EAR PLUGS)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MINOR NERVE IRRITATIONS/EXTREMITY NUMBNESS OR TINGLING</a:t>
            </a:r>
          </a:p>
          <a:p>
            <a:pPr marL="45720" indent="0" fontAlgn="base">
              <a:buNone/>
            </a:pPr>
            <a:r>
              <a:rPr lang="en-US" u="sng" dirty="0">
                <a:solidFill>
                  <a:schemeClr val="tx1"/>
                </a:solidFill>
              </a:rPr>
              <a:t>THIS LIST IS NOT COMPREHENSIVE – MANY MORE COMPLAINTS CAN BE TREATED VIRTUALLY.</a:t>
            </a:r>
          </a:p>
          <a:p>
            <a:pPr marL="45720" indent="0"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E118458-EA7F-40B9-84CC-802F62351341}"/>
              </a:ext>
            </a:extLst>
          </p:cNvPr>
          <p:cNvGrpSpPr/>
          <p:nvPr/>
        </p:nvGrpSpPr>
        <p:grpSpPr>
          <a:xfrm>
            <a:off x="9982199" y="5791200"/>
            <a:ext cx="1807211" cy="730479"/>
            <a:chOff x="0" y="0"/>
            <a:chExt cx="5029199" cy="2203868"/>
          </a:xfrm>
        </p:grpSpPr>
        <p:sp>
          <p:nvSpPr>
            <p:cNvPr id="6" name="Shape 6">
              <a:extLst>
                <a:ext uri="{FF2B5EF4-FFF2-40B4-BE49-F238E27FC236}">
                  <a16:creationId xmlns:a16="http://schemas.microsoft.com/office/drawing/2014/main" xmlns="" id="{A1E444AB-21DA-452E-B970-EDF5C3147C74}"/>
                </a:ext>
              </a:extLst>
            </p:cNvPr>
            <p:cNvSpPr/>
            <p:nvPr/>
          </p:nvSpPr>
          <p:spPr>
            <a:xfrm>
              <a:off x="579460" y="2092899"/>
              <a:ext cx="57023" cy="110969"/>
            </a:xfrm>
            <a:custGeom>
              <a:avLst/>
              <a:gdLst/>
              <a:ahLst/>
              <a:cxnLst/>
              <a:rect l="0" t="0" r="0" b="0"/>
              <a:pathLst>
                <a:path w="57023" h="110969">
                  <a:moveTo>
                    <a:pt x="57023" y="0"/>
                  </a:moveTo>
                  <a:lnTo>
                    <a:pt x="57023" y="21783"/>
                  </a:lnTo>
                  <a:lnTo>
                    <a:pt x="56871" y="21751"/>
                  </a:lnTo>
                  <a:cubicBezTo>
                    <a:pt x="52057" y="21751"/>
                    <a:pt x="47701" y="22628"/>
                    <a:pt x="43764" y="24355"/>
                  </a:cubicBezTo>
                  <a:cubicBezTo>
                    <a:pt x="39827" y="26095"/>
                    <a:pt x="36462" y="28495"/>
                    <a:pt x="33642" y="31556"/>
                  </a:cubicBezTo>
                  <a:cubicBezTo>
                    <a:pt x="30836" y="34629"/>
                    <a:pt x="28639" y="38172"/>
                    <a:pt x="27051" y="42224"/>
                  </a:cubicBezTo>
                  <a:cubicBezTo>
                    <a:pt x="25476" y="46250"/>
                    <a:pt x="24676" y="50568"/>
                    <a:pt x="24676" y="55165"/>
                  </a:cubicBezTo>
                  <a:lnTo>
                    <a:pt x="24676" y="55483"/>
                  </a:lnTo>
                  <a:cubicBezTo>
                    <a:pt x="24676" y="60067"/>
                    <a:pt x="25476" y="64423"/>
                    <a:pt x="27051" y="68513"/>
                  </a:cubicBezTo>
                  <a:cubicBezTo>
                    <a:pt x="28639" y="72590"/>
                    <a:pt x="30899" y="76158"/>
                    <a:pt x="33795" y="79244"/>
                  </a:cubicBezTo>
                  <a:cubicBezTo>
                    <a:pt x="36716" y="82305"/>
                    <a:pt x="40132" y="84731"/>
                    <a:pt x="44082" y="86509"/>
                  </a:cubicBezTo>
                  <a:lnTo>
                    <a:pt x="57023" y="89170"/>
                  </a:lnTo>
                  <a:lnTo>
                    <a:pt x="57023" y="110940"/>
                  </a:lnTo>
                  <a:lnTo>
                    <a:pt x="56871" y="110969"/>
                  </a:lnTo>
                  <a:cubicBezTo>
                    <a:pt x="48590" y="110969"/>
                    <a:pt x="40970" y="109496"/>
                    <a:pt x="34036" y="106600"/>
                  </a:cubicBezTo>
                  <a:cubicBezTo>
                    <a:pt x="27076" y="103679"/>
                    <a:pt x="21069" y="99755"/>
                    <a:pt x="16015" y="94789"/>
                  </a:cubicBezTo>
                  <a:cubicBezTo>
                    <a:pt x="10960" y="89849"/>
                    <a:pt x="7023" y="84007"/>
                    <a:pt x="4216" y="77314"/>
                  </a:cubicBezTo>
                  <a:cubicBezTo>
                    <a:pt x="1397" y="70621"/>
                    <a:pt x="0" y="63446"/>
                    <a:pt x="0" y="55775"/>
                  </a:cubicBezTo>
                  <a:lnTo>
                    <a:pt x="0" y="55483"/>
                  </a:lnTo>
                  <a:cubicBezTo>
                    <a:pt x="0" y="47799"/>
                    <a:pt x="1422" y="40636"/>
                    <a:pt x="4293" y="33931"/>
                  </a:cubicBezTo>
                  <a:cubicBezTo>
                    <a:pt x="7137" y="27238"/>
                    <a:pt x="11112" y="21358"/>
                    <a:pt x="16167" y="16316"/>
                  </a:cubicBezTo>
                  <a:cubicBezTo>
                    <a:pt x="21234" y="11236"/>
                    <a:pt x="27254" y="7273"/>
                    <a:pt x="34252" y="4340"/>
                  </a:cubicBezTo>
                  <a:lnTo>
                    <a:pt x="570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Shape 7">
              <a:extLst>
                <a:ext uri="{FF2B5EF4-FFF2-40B4-BE49-F238E27FC236}">
                  <a16:creationId xmlns:a16="http://schemas.microsoft.com/office/drawing/2014/main" xmlns="" id="{F4ECE23C-D770-465A-8160-8FB80E88C8C6}"/>
                </a:ext>
              </a:extLst>
            </p:cNvPr>
            <p:cNvSpPr/>
            <p:nvPr/>
          </p:nvSpPr>
          <p:spPr>
            <a:xfrm>
              <a:off x="636483" y="2092870"/>
              <a:ext cx="57023" cy="110969"/>
            </a:xfrm>
            <a:custGeom>
              <a:avLst/>
              <a:gdLst/>
              <a:ahLst/>
              <a:cxnLst/>
              <a:rect l="0" t="0" r="0" b="0"/>
              <a:pathLst>
                <a:path w="57023" h="110969">
                  <a:moveTo>
                    <a:pt x="152" y="0"/>
                  </a:moveTo>
                  <a:cubicBezTo>
                    <a:pt x="8433" y="0"/>
                    <a:pt x="16053" y="1460"/>
                    <a:pt x="23000" y="4369"/>
                  </a:cubicBezTo>
                  <a:cubicBezTo>
                    <a:pt x="29947" y="7302"/>
                    <a:pt x="35954" y="11227"/>
                    <a:pt x="41008" y="16180"/>
                  </a:cubicBezTo>
                  <a:cubicBezTo>
                    <a:pt x="46063" y="21145"/>
                    <a:pt x="50000" y="26962"/>
                    <a:pt x="52807" y="33668"/>
                  </a:cubicBezTo>
                  <a:cubicBezTo>
                    <a:pt x="55626" y="40348"/>
                    <a:pt x="57023" y="47536"/>
                    <a:pt x="57023" y="55194"/>
                  </a:cubicBezTo>
                  <a:lnTo>
                    <a:pt x="57023" y="55512"/>
                  </a:lnTo>
                  <a:cubicBezTo>
                    <a:pt x="57023" y="63170"/>
                    <a:pt x="55601" y="70358"/>
                    <a:pt x="52730" y="77038"/>
                  </a:cubicBezTo>
                  <a:cubicBezTo>
                    <a:pt x="49873" y="83731"/>
                    <a:pt x="45910" y="89598"/>
                    <a:pt x="40856" y="94679"/>
                  </a:cubicBezTo>
                  <a:cubicBezTo>
                    <a:pt x="35789" y="99733"/>
                    <a:pt x="29769" y="103708"/>
                    <a:pt x="22771" y="106629"/>
                  </a:cubicBezTo>
                  <a:lnTo>
                    <a:pt x="0" y="110969"/>
                  </a:lnTo>
                  <a:lnTo>
                    <a:pt x="0" y="89199"/>
                  </a:lnTo>
                  <a:lnTo>
                    <a:pt x="152" y="89230"/>
                  </a:lnTo>
                  <a:cubicBezTo>
                    <a:pt x="4851" y="89230"/>
                    <a:pt x="9195" y="88354"/>
                    <a:pt x="13183" y="86627"/>
                  </a:cubicBezTo>
                  <a:cubicBezTo>
                    <a:pt x="17170" y="84887"/>
                    <a:pt x="20561" y="82486"/>
                    <a:pt x="23381" y="79413"/>
                  </a:cubicBezTo>
                  <a:cubicBezTo>
                    <a:pt x="26200" y="76352"/>
                    <a:pt x="28385" y="72796"/>
                    <a:pt x="29972" y="68770"/>
                  </a:cubicBezTo>
                  <a:cubicBezTo>
                    <a:pt x="31560" y="64719"/>
                    <a:pt x="32347" y="60401"/>
                    <a:pt x="32347" y="55804"/>
                  </a:cubicBezTo>
                  <a:lnTo>
                    <a:pt x="32347" y="55512"/>
                  </a:lnTo>
                  <a:cubicBezTo>
                    <a:pt x="32347" y="50889"/>
                    <a:pt x="31560" y="46545"/>
                    <a:pt x="29972" y="42469"/>
                  </a:cubicBezTo>
                  <a:cubicBezTo>
                    <a:pt x="28385" y="38379"/>
                    <a:pt x="26137" y="34811"/>
                    <a:pt x="23228" y="31737"/>
                  </a:cubicBezTo>
                  <a:cubicBezTo>
                    <a:pt x="20320" y="28677"/>
                    <a:pt x="16866" y="26251"/>
                    <a:pt x="12878" y="24460"/>
                  </a:cubicBezTo>
                  <a:lnTo>
                    <a:pt x="0" y="21812"/>
                  </a:lnTo>
                  <a:lnTo>
                    <a:pt x="0" y="29"/>
                  </a:lnTo>
                  <a:lnTo>
                    <a:pt x="1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Shape 8">
              <a:extLst>
                <a:ext uri="{FF2B5EF4-FFF2-40B4-BE49-F238E27FC236}">
                  <a16:creationId xmlns:a16="http://schemas.microsoft.com/office/drawing/2014/main" xmlns="" id="{7092FF1D-BE9D-473B-933D-AFF97C36F20A}"/>
                </a:ext>
              </a:extLst>
            </p:cNvPr>
            <p:cNvSpPr/>
            <p:nvPr/>
          </p:nvSpPr>
          <p:spPr>
            <a:xfrm>
              <a:off x="764950" y="2092873"/>
              <a:ext cx="99035" cy="110985"/>
            </a:xfrm>
            <a:custGeom>
              <a:avLst/>
              <a:gdLst/>
              <a:ahLst/>
              <a:cxnLst/>
              <a:rect l="0" t="0" r="0" b="0"/>
              <a:pathLst>
                <a:path w="99035" h="110985">
                  <a:moveTo>
                    <a:pt x="55944" y="0"/>
                  </a:moveTo>
                  <a:cubicBezTo>
                    <a:pt x="60960" y="0"/>
                    <a:pt x="65532" y="406"/>
                    <a:pt x="69660" y="1232"/>
                  </a:cubicBezTo>
                  <a:cubicBezTo>
                    <a:pt x="73800" y="2045"/>
                    <a:pt x="77559" y="3175"/>
                    <a:pt x="80937" y="4610"/>
                  </a:cubicBezTo>
                  <a:cubicBezTo>
                    <a:pt x="84315" y="6032"/>
                    <a:pt x="87427" y="7772"/>
                    <a:pt x="90284" y="9817"/>
                  </a:cubicBezTo>
                  <a:cubicBezTo>
                    <a:pt x="93155" y="11862"/>
                    <a:pt x="95809" y="14110"/>
                    <a:pt x="98260" y="16561"/>
                  </a:cubicBezTo>
                  <a:lnTo>
                    <a:pt x="83236" y="33884"/>
                  </a:lnTo>
                  <a:cubicBezTo>
                    <a:pt x="79045" y="30099"/>
                    <a:pt x="74790" y="27140"/>
                    <a:pt x="70447" y="24994"/>
                  </a:cubicBezTo>
                  <a:cubicBezTo>
                    <a:pt x="66091" y="22847"/>
                    <a:pt x="61201" y="21780"/>
                    <a:pt x="55791" y="21780"/>
                  </a:cubicBezTo>
                  <a:cubicBezTo>
                    <a:pt x="51295" y="21780"/>
                    <a:pt x="47130" y="22644"/>
                    <a:pt x="43307" y="24384"/>
                  </a:cubicBezTo>
                  <a:cubicBezTo>
                    <a:pt x="39472" y="26124"/>
                    <a:pt x="36170" y="28511"/>
                    <a:pt x="33414" y="31585"/>
                  </a:cubicBezTo>
                  <a:cubicBezTo>
                    <a:pt x="30658" y="34658"/>
                    <a:pt x="28512" y="38202"/>
                    <a:pt x="26975" y="42240"/>
                  </a:cubicBezTo>
                  <a:cubicBezTo>
                    <a:pt x="25451" y="46279"/>
                    <a:pt x="24676" y="50597"/>
                    <a:pt x="24676" y="55194"/>
                  </a:cubicBezTo>
                  <a:lnTo>
                    <a:pt x="24676" y="55499"/>
                  </a:lnTo>
                  <a:cubicBezTo>
                    <a:pt x="24676" y="60096"/>
                    <a:pt x="25451" y="64440"/>
                    <a:pt x="26975" y="68542"/>
                  </a:cubicBezTo>
                  <a:cubicBezTo>
                    <a:pt x="28512" y="72618"/>
                    <a:pt x="30632" y="76187"/>
                    <a:pt x="33338" y="79261"/>
                  </a:cubicBezTo>
                  <a:cubicBezTo>
                    <a:pt x="36055" y="82334"/>
                    <a:pt x="39319" y="84760"/>
                    <a:pt x="43142" y="86538"/>
                  </a:cubicBezTo>
                  <a:cubicBezTo>
                    <a:pt x="46977" y="88329"/>
                    <a:pt x="51194" y="89230"/>
                    <a:pt x="55791" y="89230"/>
                  </a:cubicBezTo>
                  <a:cubicBezTo>
                    <a:pt x="61925" y="89230"/>
                    <a:pt x="67107" y="88100"/>
                    <a:pt x="71349" y="85852"/>
                  </a:cubicBezTo>
                  <a:cubicBezTo>
                    <a:pt x="75590" y="83604"/>
                    <a:pt x="79807" y="80543"/>
                    <a:pt x="83998" y="76644"/>
                  </a:cubicBezTo>
                  <a:lnTo>
                    <a:pt x="99035" y="91834"/>
                  </a:lnTo>
                  <a:cubicBezTo>
                    <a:pt x="96266" y="94793"/>
                    <a:pt x="93396" y="97460"/>
                    <a:pt x="90437" y="99809"/>
                  </a:cubicBezTo>
                  <a:cubicBezTo>
                    <a:pt x="87478" y="102159"/>
                    <a:pt x="84239" y="104165"/>
                    <a:pt x="80696" y="105854"/>
                  </a:cubicBezTo>
                  <a:cubicBezTo>
                    <a:pt x="77178" y="107543"/>
                    <a:pt x="73317" y="108826"/>
                    <a:pt x="69126" y="109690"/>
                  </a:cubicBezTo>
                  <a:cubicBezTo>
                    <a:pt x="64935" y="110554"/>
                    <a:pt x="60236" y="110985"/>
                    <a:pt x="55029" y="110985"/>
                  </a:cubicBezTo>
                  <a:cubicBezTo>
                    <a:pt x="47155" y="110985"/>
                    <a:pt x="39853" y="109563"/>
                    <a:pt x="33096" y="106705"/>
                  </a:cubicBezTo>
                  <a:cubicBezTo>
                    <a:pt x="26365" y="103835"/>
                    <a:pt x="20536" y="99924"/>
                    <a:pt x="15634" y="94971"/>
                  </a:cubicBezTo>
                  <a:cubicBezTo>
                    <a:pt x="10732" y="90018"/>
                    <a:pt x="6896" y="84163"/>
                    <a:pt x="4128" y="77419"/>
                  </a:cubicBezTo>
                  <a:cubicBezTo>
                    <a:pt x="1372" y="70688"/>
                    <a:pt x="0" y="63462"/>
                    <a:pt x="0" y="55804"/>
                  </a:cubicBezTo>
                  <a:lnTo>
                    <a:pt x="0" y="55499"/>
                  </a:lnTo>
                  <a:cubicBezTo>
                    <a:pt x="0" y="47828"/>
                    <a:pt x="1372" y="40653"/>
                    <a:pt x="4128" y="33960"/>
                  </a:cubicBezTo>
                  <a:cubicBezTo>
                    <a:pt x="6896" y="27267"/>
                    <a:pt x="10732" y="21387"/>
                    <a:pt x="15634" y="16332"/>
                  </a:cubicBezTo>
                  <a:cubicBezTo>
                    <a:pt x="20536" y="11265"/>
                    <a:pt x="26416" y="7290"/>
                    <a:pt x="33261" y="4369"/>
                  </a:cubicBezTo>
                  <a:cubicBezTo>
                    <a:pt x="40107" y="1448"/>
                    <a:pt x="47676" y="0"/>
                    <a:pt x="5594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Shape 9">
              <a:extLst>
                <a:ext uri="{FF2B5EF4-FFF2-40B4-BE49-F238E27FC236}">
                  <a16:creationId xmlns:a16="http://schemas.microsoft.com/office/drawing/2014/main" xmlns="" id="{12335885-BCF6-4DF1-946F-571CAC028A1A}"/>
                </a:ext>
              </a:extLst>
            </p:cNvPr>
            <p:cNvSpPr/>
            <p:nvPr/>
          </p:nvSpPr>
          <p:spPr>
            <a:xfrm>
              <a:off x="933262" y="2092873"/>
              <a:ext cx="99035" cy="110985"/>
            </a:xfrm>
            <a:custGeom>
              <a:avLst/>
              <a:gdLst/>
              <a:ahLst/>
              <a:cxnLst/>
              <a:rect l="0" t="0" r="0" b="0"/>
              <a:pathLst>
                <a:path w="99035" h="110985">
                  <a:moveTo>
                    <a:pt x="55956" y="0"/>
                  </a:moveTo>
                  <a:cubicBezTo>
                    <a:pt x="60973" y="0"/>
                    <a:pt x="65532" y="406"/>
                    <a:pt x="69672" y="1232"/>
                  </a:cubicBezTo>
                  <a:cubicBezTo>
                    <a:pt x="73812" y="2045"/>
                    <a:pt x="77572" y="3175"/>
                    <a:pt x="80937" y="4610"/>
                  </a:cubicBezTo>
                  <a:cubicBezTo>
                    <a:pt x="84328" y="6032"/>
                    <a:pt x="87440" y="7772"/>
                    <a:pt x="90297" y="9817"/>
                  </a:cubicBezTo>
                  <a:cubicBezTo>
                    <a:pt x="93155" y="11862"/>
                    <a:pt x="95822" y="14110"/>
                    <a:pt x="98260" y="16561"/>
                  </a:cubicBezTo>
                  <a:lnTo>
                    <a:pt x="83249" y="33884"/>
                  </a:lnTo>
                  <a:cubicBezTo>
                    <a:pt x="79045" y="30099"/>
                    <a:pt x="74790" y="27140"/>
                    <a:pt x="70447" y="24994"/>
                  </a:cubicBezTo>
                  <a:cubicBezTo>
                    <a:pt x="66104" y="22847"/>
                    <a:pt x="61214" y="21780"/>
                    <a:pt x="55791" y="21780"/>
                  </a:cubicBezTo>
                  <a:cubicBezTo>
                    <a:pt x="51308" y="21780"/>
                    <a:pt x="47142" y="22644"/>
                    <a:pt x="43307" y="24384"/>
                  </a:cubicBezTo>
                  <a:cubicBezTo>
                    <a:pt x="39472" y="26124"/>
                    <a:pt x="36170" y="28511"/>
                    <a:pt x="33426" y="31585"/>
                  </a:cubicBezTo>
                  <a:cubicBezTo>
                    <a:pt x="30671" y="34658"/>
                    <a:pt x="28512" y="38202"/>
                    <a:pt x="26988" y="42240"/>
                  </a:cubicBezTo>
                  <a:cubicBezTo>
                    <a:pt x="25451" y="46279"/>
                    <a:pt x="24676" y="50597"/>
                    <a:pt x="24676" y="55194"/>
                  </a:cubicBezTo>
                  <a:lnTo>
                    <a:pt x="24676" y="55499"/>
                  </a:lnTo>
                  <a:cubicBezTo>
                    <a:pt x="24676" y="60096"/>
                    <a:pt x="25451" y="64440"/>
                    <a:pt x="26988" y="68542"/>
                  </a:cubicBezTo>
                  <a:cubicBezTo>
                    <a:pt x="28512" y="72618"/>
                    <a:pt x="30632" y="76187"/>
                    <a:pt x="33350" y="79261"/>
                  </a:cubicBezTo>
                  <a:cubicBezTo>
                    <a:pt x="36055" y="82334"/>
                    <a:pt x="39332" y="84760"/>
                    <a:pt x="43155" y="86538"/>
                  </a:cubicBezTo>
                  <a:cubicBezTo>
                    <a:pt x="46990" y="88329"/>
                    <a:pt x="51206" y="89230"/>
                    <a:pt x="55791" y="89230"/>
                  </a:cubicBezTo>
                  <a:cubicBezTo>
                    <a:pt x="61938" y="89230"/>
                    <a:pt x="67120" y="88100"/>
                    <a:pt x="71361" y="85852"/>
                  </a:cubicBezTo>
                  <a:cubicBezTo>
                    <a:pt x="75603" y="83604"/>
                    <a:pt x="79820" y="80543"/>
                    <a:pt x="84011" y="76644"/>
                  </a:cubicBezTo>
                  <a:lnTo>
                    <a:pt x="99035" y="91834"/>
                  </a:lnTo>
                  <a:cubicBezTo>
                    <a:pt x="96266" y="94793"/>
                    <a:pt x="93409" y="97460"/>
                    <a:pt x="90449" y="99809"/>
                  </a:cubicBezTo>
                  <a:cubicBezTo>
                    <a:pt x="87490" y="102159"/>
                    <a:pt x="84239" y="104165"/>
                    <a:pt x="80709" y="105854"/>
                  </a:cubicBezTo>
                  <a:cubicBezTo>
                    <a:pt x="77191" y="107543"/>
                    <a:pt x="73330" y="108826"/>
                    <a:pt x="69139" y="109690"/>
                  </a:cubicBezTo>
                  <a:cubicBezTo>
                    <a:pt x="64948" y="110554"/>
                    <a:pt x="60249" y="110985"/>
                    <a:pt x="55042" y="110985"/>
                  </a:cubicBezTo>
                  <a:cubicBezTo>
                    <a:pt x="47168" y="110985"/>
                    <a:pt x="39865" y="109563"/>
                    <a:pt x="33109" y="106705"/>
                  </a:cubicBezTo>
                  <a:cubicBezTo>
                    <a:pt x="26365" y="103835"/>
                    <a:pt x="20536" y="99924"/>
                    <a:pt x="15634" y="94971"/>
                  </a:cubicBezTo>
                  <a:cubicBezTo>
                    <a:pt x="10744" y="90018"/>
                    <a:pt x="6896" y="84163"/>
                    <a:pt x="4140" y="77419"/>
                  </a:cubicBezTo>
                  <a:cubicBezTo>
                    <a:pt x="1384" y="70688"/>
                    <a:pt x="0" y="63462"/>
                    <a:pt x="0" y="55804"/>
                  </a:cubicBezTo>
                  <a:lnTo>
                    <a:pt x="0" y="55499"/>
                  </a:lnTo>
                  <a:cubicBezTo>
                    <a:pt x="0" y="47828"/>
                    <a:pt x="1384" y="40653"/>
                    <a:pt x="4140" y="33960"/>
                  </a:cubicBezTo>
                  <a:cubicBezTo>
                    <a:pt x="6896" y="27267"/>
                    <a:pt x="10744" y="21387"/>
                    <a:pt x="15634" y="16332"/>
                  </a:cubicBezTo>
                  <a:cubicBezTo>
                    <a:pt x="20536" y="11265"/>
                    <a:pt x="26416" y="7290"/>
                    <a:pt x="33274" y="4369"/>
                  </a:cubicBezTo>
                  <a:cubicBezTo>
                    <a:pt x="40107" y="1448"/>
                    <a:pt x="47676" y="0"/>
                    <a:pt x="5595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Shape 10">
              <a:extLst>
                <a:ext uri="{FF2B5EF4-FFF2-40B4-BE49-F238E27FC236}">
                  <a16:creationId xmlns:a16="http://schemas.microsoft.com/office/drawing/2014/main" xmlns="" id="{B3E5675F-1468-4224-86BD-21A805D213D4}"/>
                </a:ext>
              </a:extLst>
            </p:cNvPr>
            <p:cNvSpPr/>
            <p:nvPr/>
          </p:nvSpPr>
          <p:spPr>
            <a:xfrm>
              <a:off x="1104647" y="2094722"/>
              <a:ext cx="93510" cy="108991"/>
            </a:xfrm>
            <a:custGeom>
              <a:avLst/>
              <a:gdLst/>
              <a:ahLst/>
              <a:cxnLst/>
              <a:rect l="0" t="0" r="0" b="0"/>
              <a:pathLst>
                <a:path w="93510" h="108991">
                  <a:moveTo>
                    <a:pt x="0" y="0"/>
                  </a:moveTo>
                  <a:lnTo>
                    <a:pt x="23609" y="0"/>
                  </a:lnTo>
                  <a:lnTo>
                    <a:pt x="23609" y="60693"/>
                  </a:lnTo>
                  <a:cubicBezTo>
                    <a:pt x="23609" y="69494"/>
                    <a:pt x="25667" y="76098"/>
                    <a:pt x="29756" y="80556"/>
                  </a:cubicBezTo>
                  <a:cubicBezTo>
                    <a:pt x="33833" y="85014"/>
                    <a:pt x="39497" y="87211"/>
                    <a:pt x="46761" y="87211"/>
                  </a:cubicBezTo>
                  <a:cubicBezTo>
                    <a:pt x="54013" y="87211"/>
                    <a:pt x="59690" y="85065"/>
                    <a:pt x="63779" y="80785"/>
                  </a:cubicBezTo>
                  <a:cubicBezTo>
                    <a:pt x="67869" y="76492"/>
                    <a:pt x="69913" y="70053"/>
                    <a:pt x="69913" y="61468"/>
                  </a:cubicBezTo>
                  <a:lnTo>
                    <a:pt x="69913" y="0"/>
                  </a:lnTo>
                  <a:lnTo>
                    <a:pt x="93510" y="0"/>
                  </a:lnTo>
                  <a:lnTo>
                    <a:pt x="93510" y="60553"/>
                  </a:lnTo>
                  <a:cubicBezTo>
                    <a:pt x="93510" y="68720"/>
                    <a:pt x="92418" y="75832"/>
                    <a:pt x="90233" y="81851"/>
                  </a:cubicBezTo>
                  <a:cubicBezTo>
                    <a:pt x="88024" y="87897"/>
                    <a:pt x="84887" y="92926"/>
                    <a:pt x="80797" y="96952"/>
                  </a:cubicBezTo>
                  <a:cubicBezTo>
                    <a:pt x="76708" y="100990"/>
                    <a:pt x="71755" y="104013"/>
                    <a:pt x="65926" y="105994"/>
                  </a:cubicBezTo>
                  <a:cubicBezTo>
                    <a:pt x="60109" y="108001"/>
                    <a:pt x="53607" y="108991"/>
                    <a:pt x="46444" y="108991"/>
                  </a:cubicBezTo>
                  <a:cubicBezTo>
                    <a:pt x="32055" y="108991"/>
                    <a:pt x="20701" y="105003"/>
                    <a:pt x="12433" y="97041"/>
                  </a:cubicBezTo>
                  <a:cubicBezTo>
                    <a:pt x="4140" y="89065"/>
                    <a:pt x="0" y="77152"/>
                    <a:pt x="0" y="61316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Shape 11">
              <a:extLst>
                <a:ext uri="{FF2B5EF4-FFF2-40B4-BE49-F238E27FC236}">
                  <a16:creationId xmlns:a16="http://schemas.microsoft.com/office/drawing/2014/main" xmlns="" id="{2CFFB091-432B-4194-9BEF-337ADEEF6564}"/>
                </a:ext>
              </a:extLst>
            </p:cNvPr>
            <p:cNvSpPr/>
            <p:nvPr/>
          </p:nvSpPr>
          <p:spPr>
            <a:xfrm>
              <a:off x="1277422" y="2094729"/>
              <a:ext cx="42310" cy="107302"/>
            </a:xfrm>
            <a:custGeom>
              <a:avLst/>
              <a:gdLst/>
              <a:ahLst/>
              <a:cxnLst/>
              <a:rect l="0" t="0" r="0" b="0"/>
              <a:pathLst>
                <a:path w="42310" h="107302">
                  <a:moveTo>
                    <a:pt x="0" y="0"/>
                  </a:moveTo>
                  <a:lnTo>
                    <a:pt x="42310" y="0"/>
                  </a:lnTo>
                  <a:lnTo>
                    <a:pt x="42310" y="21434"/>
                  </a:lnTo>
                  <a:lnTo>
                    <a:pt x="41846" y="21298"/>
                  </a:lnTo>
                  <a:lnTo>
                    <a:pt x="23609" y="21298"/>
                  </a:lnTo>
                  <a:lnTo>
                    <a:pt x="23609" y="54102"/>
                  </a:lnTo>
                  <a:lnTo>
                    <a:pt x="42304" y="54102"/>
                  </a:lnTo>
                  <a:lnTo>
                    <a:pt x="42310" y="54100"/>
                  </a:lnTo>
                  <a:lnTo>
                    <a:pt x="42310" y="74999"/>
                  </a:lnTo>
                  <a:lnTo>
                    <a:pt x="41542" y="75108"/>
                  </a:lnTo>
                  <a:lnTo>
                    <a:pt x="23609" y="75108"/>
                  </a:lnTo>
                  <a:lnTo>
                    <a:pt x="23609" y="107302"/>
                  </a:lnTo>
                  <a:lnTo>
                    <a:pt x="0" y="1073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Shape 12">
              <a:extLst>
                <a:ext uri="{FF2B5EF4-FFF2-40B4-BE49-F238E27FC236}">
                  <a16:creationId xmlns:a16="http://schemas.microsoft.com/office/drawing/2014/main" xmlns="" id="{FEF6B595-66C8-486C-ACCF-D9095CD2E7EF}"/>
                </a:ext>
              </a:extLst>
            </p:cNvPr>
            <p:cNvSpPr/>
            <p:nvPr/>
          </p:nvSpPr>
          <p:spPr>
            <a:xfrm>
              <a:off x="1319732" y="2094729"/>
              <a:ext cx="42615" cy="74999"/>
            </a:xfrm>
            <a:custGeom>
              <a:avLst/>
              <a:gdLst/>
              <a:ahLst/>
              <a:cxnLst/>
              <a:rect l="0" t="0" r="0" b="0"/>
              <a:pathLst>
                <a:path w="42615" h="74999">
                  <a:moveTo>
                    <a:pt x="0" y="0"/>
                  </a:moveTo>
                  <a:lnTo>
                    <a:pt x="1530" y="0"/>
                  </a:lnTo>
                  <a:cubicBezTo>
                    <a:pt x="7969" y="0"/>
                    <a:pt x="13710" y="889"/>
                    <a:pt x="18777" y="2667"/>
                  </a:cubicBezTo>
                  <a:cubicBezTo>
                    <a:pt x="23831" y="4458"/>
                    <a:pt x="28124" y="6985"/>
                    <a:pt x="31667" y="10262"/>
                  </a:cubicBezTo>
                  <a:cubicBezTo>
                    <a:pt x="35185" y="13526"/>
                    <a:pt x="37890" y="17450"/>
                    <a:pt x="39770" y="21984"/>
                  </a:cubicBezTo>
                  <a:cubicBezTo>
                    <a:pt x="41675" y="26530"/>
                    <a:pt x="42615" y="31572"/>
                    <a:pt x="42615" y="37084"/>
                  </a:cubicBezTo>
                  <a:lnTo>
                    <a:pt x="42615" y="37389"/>
                  </a:lnTo>
                  <a:cubicBezTo>
                    <a:pt x="42615" y="43624"/>
                    <a:pt x="41484" y="49098"/>
                    <a:pt x="39237" y="53797"/>
                  </a:cubicBezTo>
                  <a:cubicBezTo>
                    <a:pt x="36989" y="58496"/>
                    <a:pt x="33890" y="62433"/>
                    <a:pt x="29966" y="65608"/>
                  </a:cubicBezTo>
                  <a:cubicBezTo>
                    <a:pt x="26029" y="68770"/>
                    <a:pt x="21431" y="71145"/>
                    <a:pt x="16173" y="72720"/>
                  </a:cubicBezTo>
                  <a:lnTo>
                    <a:pt x="0" y="74999"/>
                  </a:lnTo>
                  <a:lnTo>
                    <a:pt x="0" y="54100"/>
                  </a:lnTo>
                  <a:lnTo>
                    <a:pt x="13786" y="49428"/>
                  </a:lnTo>
                  <a:cubicBezTo>
                    <a:pt x="17062" y="46304"/>
                    <a:pt x="18701" y="42456"/>
                    <a:pt x="18701" y="37846"/>
                  </a:cubicBezTo>
                  <a:lnTo>
                    <a:pt x="18701" y="37554"/>
                  </a:lnTo>
                  <a:cubicBezTo>
                    <a:pt x="18701" y="32233"/>
                    <a:pt x="16986" y="28194"/>
                    <a:pt x="13570" y="25425"/>
                  </a:cubicBezTo>
                  <a:lnTo>
                    <a:pt x="0" y="2143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Shape 13">
              <a:extLst>
                <a:ext uri="{FF2B5EF4-FFF2-40B4-BE49-F238E27FC236}">
                  <a16:creationId xmlns:a16="http://schemas.microsoft.com/office/drawing/2014/main" xmlns="" id="{606885BD-5758-4BE5-A574-9FD06B8D4D81}"/>
                </a:ext>
              </a:extLst>
            </p:cNvPr>
            <p:cNvSpPr/>
            <p:nvPr/>
          </p:nvSpPr>
          <p:spPr>
            <a:xfrm>
              <a:off x="1425807" y="2093949"/>
              <a:ext cx="56572" cy="108077"/>
            </a:xfrm>
            <a:custGeom>
              <a:avLst/>
              <a:gdLst/>
              <a:ahLst/>
              <a:cxnLst/>
              <a:rect l="0" t="0" r="0" b="0"/>
              <a:pathLst>
                <a:path w="56572" h="108077">
                  <a:moveTo>
                    <a:pt x="45987" y="0"/>
                  </a:moveTo>
                  <a:lnTo>
                    <a:pt x="56572" y="0"/>
                  </a:lnTo>
                  <a:lnTo>
                    <a:pt x="56572" y="28375"/>
                  </a:lnTo>
                  <a:lnTo>
                    <a:pt x="56566" y="28359"/>
                  </a:lnTo>
                  <a:lnTo>
                    <a:pt x="42316" y="63157"/>
                  </a:lnTo>
                  <a:lnTo>
                    <a:pt x="56572" y="63157"/>
                  </a:lnTo>
                  <a:lnTo>
                    <a:pt x="56572" y="84011"/>
                  </a:lnTo>
                  <a:lnTo>
                    <a:pt x="33884" y="84011"/>
                  </a:lnTo>
                  <a:lnTo>
                    <a:pt x="24067" y="108077"/>
                  </a:lnTo>
                  <a:lnTo>
                    <a:pt x="0" y="108077"/>
                  </a:lnTo>
                  <a:lnTo>
                    <a:pt x="4598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Shape 14">
              <a:extLst>
                <a:ext uri="{FF2B5EF4-FFF2-40B4-BE49-F238E27FC236}">
                  <a16:creationId xmlns:a16="http://schemas.microsoft.com/office/drawing/2014/main" xmlns="" id="{172A49FA-A44B-4CDD-AFB2-5BB62900D245}"/>
                </a:ext>
              </a:extLst>
            </p:cNvPr>
            <p:cNvSpPr/>
            <p:nvPr/>
          </p:nvSpPr>
          <p:spPr>
            <a:xfrm>
              <a:off x="1482380" y="2093949"/>
              <a:ext cx="57182" cy="108077"/>
            </a:xfrm>
            <a:custGeom>
              <a:avLst/>
              <a:gdLst/>
              <a:ahLst/>
              <a:cxnLst/>
              <a:rect l="0" t="0" r="0" b="0"/>
              <a:pathLst>
                <a:path w="57182" h="108077">
                  <a:moveTo>
                    <a:pt x="0" y="0"/>
                  </a:moveTo>
                  <a:lnTo>
                    <a:pt x="11195" y="0"/>
                  </a:lnTo>
                  <a:lnTo>
                    <a:pt x="57182" y="108077"/>
                  </a:lnTo>
                  <a:lnTo>
                    <a:pt x="32506" y="108077"/>
                  </a:lnTo>
                  <a:lnTo>
                    <a:pt x="22689" y="84011"/>
                  </a:lnTo>
                  <a:lnTo>
                    <a:pt x="0" y="84011"/>
                  </a:lnTo>
                  <a:lnTo>
                    <a:pt x="0" y="63157"/>
                  </a:lnTo>
                  <a:lnTo>
                    <a:pt x="14256" y="63157"/>
                  </a:lnTo>
                  <a:lnTo>
                    <a:pt x="0" y="283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Shape 15">
              <a:extLst>
                <a:ext uri="{FF2B5EF4-FFF2-40B4-BE49-F238E27FC236}">
                  <a16:creationId xmlns:a16="http://schemas.microsoft.com/office/drawing/2014/main" xmlns="" id="{3B07A67D-0CD6-48C1-8915-409C84B37C74}"/>
                </a:ext>
              </a:extLst>
            </p:cNvPr>
            <p:cNvSpPr/>
            <p:nvPr/>
          </p:nvSpPr>
          <p:spPr>
            <a:xfrm>
              <a:off x="1603644" y="2094722"/>
              <a:ext cx="88913" cy="107302"/>
            </a:xfrm>
            <a:custGeom>
              <a:avLst/>
              <a:gdLst/>
              <a:ahLst/>
              <a:cxnLst/>
              <a:rect l="0" t="0" r="0" b="0"/>
              <a:pathLst>
                <a:path w="88913" h="107302">
                  <a:moveTo>
                    <a:pt x="0" y="0"/>
                  </a:moveTo>
                  <a:lnTo>
                    <a:pt x="88913" y="0"/>
                  </a:lnTo>
                  <a:lnTo>
                    <a:pt x="88913" y="21768"/>
                  </a:lnTo>
                  <a:lnTo>
                    <a:pt x="56261" y="21768"/>
                  </a:lnTo>
                  <a:lnTo>
                    <a:pt x="56261" y="107302"/>
                  </a:lnTo>
                  <a:lnTo>
                    <a:pt x="32639" y="107302"/>
                  </a:lnTo>
                  <a:lnTo>
                    <a:pt x="32639" y="21768"/>
                  </a:lnTo>
                  <a:lnTo>
                    <a:pt x="0" y="2176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Shape 244">
              <a:extLst>
                <a:ext uri="{FF2B5EF4-FFF2-40B4-BE49-F238E27FC236}">
                  <a16:creationId xmlns:a16="http://schemas.microsoft.com/office/drawing/2014/main" xmlns="" id="{85621090-362E-438E-886A-9B7EE00A0D7A}"/>
                </a:ext>
              </a:extLst>
            </p:cNvPr>
            <p:cNvSpPr/>
            <p:nvPr/>
          </p:nvSpPr>
          <p:spPr>
            <a:xfrm>
              <a:off x="1766895" y="2094720"/>
              <a:ext cx="23597" cy="107302"/>
            </a:xfrm>
            <a:custGeom>
              <a:avLst/>
              <a:gdLst/>
              <a:ahLst/>
              <a:cxnLst/>
              <a:rect l="0" t="0" r="0" b="0"/>
              <a:pathLst>
                <a:path w="23597" h="107302">
                  <a:moveTo>
                    <a:pt x="0" y="0"/>
                  </a:moveTo>
                  <a:lnTo>
                    <a:pt x="23597" y="0"/>
                  </a:lnTo>
                  <a:lnTo>
                    <a:pt x="23597" y="107302"/>
                  </a:lnTo>
                  <a:lnTo>
                    <a:pt x="0" y="10730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Shape 17">
              <a:extLst>
                <a:ext uri="{FF2B5EF4-FFF2-40B4-BE49-F238E27FC236}">
                  <a16:creationId xmlns:a16="http://schemas.microsoft.com/office/drawing/2014/main" xmlns="" id="{F55EAA04-ABC5-4A45-9078-0472809AAE0F}"/>
                </a:ext>
              </a:extLst>
            </p:cNvPr>
            <p:cNvSpPr/>
            <p:nvPr/>
          </p:nvSpPr>
          <p:spPr>
            <a:xfrm>
              <a:off x="1867766" y="2092901"/>
              <a:ext cx="57023" cy="110966"/>
            </a:xfrm>
            <a:custGeom>
              <a:avLst/>
              <a:gdLst/>
              <a:ahLst/>
              <a:cxnLst/>
              <a:rect l="0" t="0" r="0" b="0"/>
              <a:pathLst>
                <a:path w="57023" h="110966">
                  <a:moveTo>
                    <a:pt x="57023" y="0"/>
                  </a:moveTo>
                  <a:lnTo>
                    <a:pt x="57023" y="21780"/>
                  </a:lnTo>
                  <a:lnTo>
                    <a:pt x="56871" y="21749"/>
                  </a:lnTo>
                  <a:cubicBezTo>
                    <a:pt x="52057" y="21749"/>
                    <a:pt x="47701" y="22625"/>
                    <a:pt x="43764" y="24353"/>
                  </a:cubicBezTo>
                  <a:cubicBezTo>
                    <a:pt x="39840" y="26092"/>
                    <a:pt x="36462" y="28493"/>
                    <a:pt x="33642" y="31554"/>
                  </a:cubicBezTo>
                  <a:cubicBezTo>
                    <a:pt x="30848" y="34627"/>
                    <a:pt x="28651" y="38170"/>
                    <a:pt x="27064" y="42221"/>
                  </a:cubicBezTo>
                  <a:cubicBezTo>
                    <a:pt x="25476" y="46247"/>
                    <a:pt x="24676" y="50565"/>
                    <a:pt x="24676" y="55163"/>
                  </a:cubicBezTo>
                  <a:lnTo>
                    <a:pt x="24676" y="55480"/>
                  </a:lnTo>
                  <a:cubicBezTo>
                    <a:pt x="24676" y="60065"/>
                    <a:pt x="25476" y="64421"/>
                    <a:pt x="27064" y="68511"/>
                  </a:cubicBezTo>
                  <a:cubicBezTo>
                    <a:pt x="28651" y="72587"/>
                    <a:pt x="30899" y="76156"/>
                    <a:pt x="33807" y="79242"/>
                  </a:cubicBezTo>
                  <a:cubicBezTo>
                    <a:pt x="36716" y="82303"/>
                    <a:pt x="40132" y="84728"/>
                    <a:pt x="44082" y="86506"/>
                  </a:cubicBezTo>
                  <a:lnTo>
                    <a:pt x="57023" y="89165"/>
                  </a:lnTo>
                  <a:lnTo>
                    <a:pt x="57023" y="110937"/>
                  </a:lnTo>
                  <a:lnTo>
                    <a:pt x="56871" y="110966"/>
                  </a:lnTo>
                  <a:cubicBezTo>
                    <a:pt x="48590" y="110966"/>
                    <a:pt x="40983" y="109493"/>
                    <a:pt x="34036" y="106598"/>
                  </a:cubicBezTo>
                  <a:cubicBezTo>
                    <a:pt x="27089" y="103677"/>
                    <a:pt x="21082" y="99752"/>
                    <a:pt x="16028" y="94787"/>
                  </a:cubicBezTo>
                  <a:cubicBezTo>
                    <a:pt x="10960" y="89846"/>
                    <a:pt x="7036" y="84005"/>
                    <a:pt x="4216" y="77312"/>
                  </a:cubicBezTo>
                  <a:cubicBezTo>
                    <a:pt x="1410" y="70619"/>
                    <a:pt x="0" y="63443"/>
                    <a:pt x="0" y="55772"/>
                  </a:cubicBezTo>
                  <a:lnTo>
                    <a:pt x="0" y="55480"/>
                  </a:lnTo>
                  <a:cubicBezTo>
                    <a:pt x="0" y="47797"/>
                    <a:pt x="1422" y="40634"/>
                    <a:pt x="4293" y="33928"/>
                  </a:cubicBezTo>
                  <a:cubicBezTo>
                    <a:pt x="7150" y="27236"/>
                    <a:pt x="11113" y="21355"/>
                    <a:pt x="16167" y="16314"/>
                  </a:cubicBezTo>
                  <a:cubicBezTo>
                    <a:pt x="21234" y="11233"/>
                    <a:pt x="27254" y="7271"/>
                    <a:pt x="34265" y="4337"/>
                  </a:cubicBezTo>
                  <a:lnTo>
                    <a:pt x="570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Shape 18">
              <a:extLst>
                <a:ext uri="{FF2B5EF4-FFF2-40B4-BE49-F238E27FC236}">
                  <a16:creationId xmlns:a16="http://schemas.microsoft.com/office/drawing/2014/main" xmlns="" id="{9A56CD9B-FB05-4FB9-B1B6-00B4AD645648}"/>
                </a:ext>
              </a:extLst>
            </p:cNvPr>
            <p:cNvSpPr/>
            <p:nvPr/>
          </p:nvSpPr>
          <p:spPr>
            <a:xfrm>
              <a:off x="1924789" y="2092870"/>
              <a:ext cx="57023" cy="110969"/>
            </a:xfrm>
            <a:custGeom>
              <a:avLst/>
              <a:gdLst/>
              <a:ahLst/>
              <a:cxnLst/>
              <a:rect l="0" t="0" r="0" b="0"/>
              <a:pathLst>
                <a:path w="57023" h="110969">
                  <a:moveTo>
                    <a:pt x="165" y="0"/>
                  </a:moveTo>
                  <a:cubicBezTo>
                    <a:pt x="8433" y="0"/>
                    <a:pt x="16053" y="1460"/>
                    <a:pt x="23000" y="4369"/>
                  </a:cubicBezTo>
                  <a:cubicBezTo>
                    <a:pt x="29959" y="7302"/>
                    <a:pt x="35954" y="11227"/>
                    <a:pt x="41021" y="16180"/>
                  </a:cubicBezTo>
                  <a:cubicBezTo>
                    <a:pt x="46075" y="21145"/>
                    <a:pt x="50000" y="26962"/>
                    <a:pt x="52806" y="33668"/>
                  </a:cubicBezTo>
                  <a:cubicBezTo>
                    <a:pt x="55626" y="40348"/>
                    <a:pt x="57023" y="47536"/>
                    <a:pt x="57023" y="55194"/>
                  </a:cubicBezTo>
                  <a:lnTo>
                    <a:pt x="57023" y="55512"/>
                  </a:lnTo>
                  <a:cubicBezTo>
                    <a:pt x="57023" y="63170"/>
                    <a:pt x="55600" y="70358"/>
                    <a:pt x="52730" y="77038"/>
                  </a:cubicBezTo>
                  <a:cubicBezTo>
                    <a:pt x="49873" y="83731"/>
                    <a:pt x="45910" y="89598"/>
                    <a:pt x="40856" y="94679"/>
                  </a:cubicBezTo>
                  <a:cubicBezTo>
                    <a:pt x="35789" y="99733"/>
                    <a:pt x="29769" y="103708"/>
                    <a:pt x="22771" y="106629"/>
                  </a:cubicBezTo>
                  <a:lnTo>
                    <a:pt x="0" y="110969"/>
                  </a:lnTo>
                  <a:lnTo>
                    <a:pt x="0" y="89196"/>
                  </a:lnTo>
                  <a:lnTo>
                    <a:pt x="165" y="89230"/>
                  </a:lnTo>
                  <a:cubicBezTo>
                    <a:pt x="4851" y="89230"/>
                    <a:pt x="9207" y="88354"/>
                    <a:pt x="13183" y="86627"/>
                  </a:cubicBezTo>
                  <a:cubicBezTo>
                    <a:pt x="17183" y="84887"/>
                    <a:pt x="20574" y="82486"/>
                    <a:pt x="23381" y="79413"/>
                  </a:cubicBezTo>
                  <a:cubicBezTo>
                    <a:pt x="26200" y="76352"/>
                    <a:pt x="28385" y="72796"/>
                    <a:pt x="29972" y="68770"/>
                  </a:cubicBezTo>
                  <a:cubicBezTo>
                    <a:pt x="31560" y="64719"/>
                    <a:pt x="32347" y="60401"/>
                    <a:pt x="32347" y="55804"/>
                  </a:cubicBezTo>
                  <a:lnTo>
                    <a:pt x="32347" y="55512"/>
                  </a:lnTo>
                  <a:cubicBezTo>
                    <a:pt x="32347" y="50889"/>
                    <a:pt x="31560" y="46545"/>
                    <a:pt x="29972" y="42469"/>
                  </a:cubicBezTo>
                  <a:cubicBezTo>
                    <a:pt x="28385" y="38379"/>
                    <a:pt x="26149" y="34811"/>
                    <a:pt x="23228" y="31737"/>
                  </a:cubicBezTo>
                  <a:cubicBezTo>
                    <a:pt x="20320" y="28677"/>
                    <a:pt x="16866" y="26251"/>
                    <a:pt x="12890" y="24460"/>
                  </a:cubicBezTo>
                  <a:lnTo>
                    <a:pt x="0" y="21812"/>
                  </a:lnTo>
                  <a:lnTo>
                    <a:pt x="0" y="31"/>
                  </a:lnTo>
                  <a:lnTo>
                    <a:pt x="16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Shape 19">
              <a:extLst>
                <a:ext uri="{FF2B5EF4-FFF2-40B4-BE49-F238E27FC236}">
                  <a16:creationId xmlns:a16="http://schemas.microsoft.com/office/drawing/2014/main" xmlns="" id="{35250477-3BFA-4D24-BCAE-4DBFD98569B7}"/>
                </a:ext>
              </a:extLst>
            </p:cNvPr>
            <p:cNvSpPr/>
            <p:nvPr/>
          </p:nvSpPr>
          <p:spPr>
            <a:xfrm>
              <a:off x="2058002" y="2094725"/>
              <a:ext cx="95352" cy="107302"/>
            </a:xfrm>
            <a:custGeom>
              <a:avLst/>
              <a:gdLst/>
              <a:ahLst/>
              <a:cxnLst/>
              <a:rect l="0" t="0" r="0" b="0"/>
              <a:pathLst>
                <a:path w="95352" h="107302">
                  <a:moveTo>
                    <a:pt x="0" y="0"/>
                  </a:moveTo>
                  <a:lnTo>
                    <a:pt x="21768" y="0"/>
                  </a:lnTo>
                  <a:lnTo>
                    <a:pt x="72060" y="66065"/>
                  </a:lnTo>
                  <a:lnTo>
                    <a:pt x="72060" y="0"/>
                  </a:lnTo>
                  <a:lnTo>
                    <a:pt x="95352" y="0"/>
                  </a:lnTo>
                  <a:lnTo>
                    <a:pt x="95352" y="107302"/>
                  </a:lnTo>
                  <a:lnTo>
                    <a:pt x="75273" y="107302"/>
                  </a:lnTo>
                  <a:lnTo>
                    <a:pt x="23304" y="39078"/>
                  </a:lnTo>
                  <a:lnTo>
                    <a:pt x="23304" y="107302"/>
                  </a:lnTo>
                  <a:lnTo>
                    <a:pt x="0" y="1073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Shape 20">
              <a:extLst>
                <a:ext uri="{FF2B5EF4-FFF2-40B4-BE49-F238E27FC236}">
                  <a16:creationId xmlns:a16="http://schemas.microsoft.com/office/drawing/2014/main" xmlns="" id="{F4DC9997-3957-497E-924C-1FD647D434FC}"/>
                </a:ext>
              </a:extLst>
            </p:cNvPr>
            <p:cNvSpPr/>
            <p:nvPr/>
          </p:nvSpPr>
          <p:spPr>
            <a:xfrm>
              <a:off x="2225101" y="2093949"/>
              <a:ext cx="56572" cy="108077"/>
            </a:xfrm>
            <a:custGeom>
              <a:avLst/>
              <a:gdLst/>
              <a:ahLst/>
              <a:cxnLst/>
              <a:rect l="0" t="0" r="0" b="0"/>
              <a:pathLst>
                <a:path w="56572" h="108077">
                  <a:moveTo>
                    <a:pt x="45987" y="0"/>
                  </a:moveTo>
                  <a:lnTo>
                    <a:pt x="56572" y="0"/>
                  </a:lnTo>
                  <a:lnTo>
                    <a:pt x="56572" y="28375"/>
                  </a:lnTo>
                  <a:lnTo>
                    <a:pt x="56566" y="28359"/>
                  </a:lnTo>
                  <a:lnTo>
                    <a:pt x="42316" y="63157"/>
                  </a:lnTo>
                  <a:lnTo>
                    <a:pt x="56572" y="63157"/>
                  </a:lnTo>
                  <a:lnTo>
                    <a:pt x="56572" y="84011"/>
                  </a:lnTo>
                  <a:lnTo>
                    <a:pt x="33884" y="84011"/>
                  </a:lnTo>
                  <a:lnTo>
                    <a:pt x="24067" y="108077"/>
                  </a:lnTo>
                  <a:lnTo>
                    <a:pt x="0" y="108077"/>
                  </a:lnTo>
                  <a:lnTo>
                    <a:pt x="4598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21">
              <a:extLst>
                <a:ext uri="{FF2B5EF4-FFF2-40B4-BE49-F238E27FC236}">
                  <a16:creationId xmlns:a16="http://schemas.microsoft.com/office/drawing/2014/main" xmlns="" id="{3BE509A0-E467-4F1F-AD52-4174924B2A42}"/>
                </a:ext>
              </a:extLst>
            </p:cNvPr>
            <p:cNvSpPr/>
            <p:nvPr/>
          </p:nvSpPr>
          <p:spPr>
            <a:xfrm>
              <a:off x="2281673" y="2093949"/>
              <a:ext cx="57182" cy="108077"/>
            </a:xfrm>
            <a:custGeom>
              <a:avLst/>
              <a:gdLst/>
              <a:ahLst/>
              <a:cxnLst/>
              <a:rect l="0" t="0" r="0" b="0"/>
              <a:pathLst>
                <a:path w="57182" h="108077">
                  <a:moveTo>
                    <a:pt x="0" y="0"/>
                  </a:moveTo>
                  <a:lnTo>
                    <a:pt x="11182" y="0"/>
                  </a:lnTo>
                  <a:lnTo>
                    <a:pt x="57182" y="108077"/>
                  </a:lnTo>
                  <a:lnTo>
                    <a:pt x="32506" y="108077"/>
                  </a:lnTo>
                  <a:lnTo>
                    <a:pt x="22676" y="84011"/>
                  </a:lnTo>
                  <a:lnTo>
                    <a:pt x="0" y="84011"/>
                  </a:lnTo>
                  <a:lnTo>
                    <a:pt x="0" y="63157"/>
                  </a:lnTo>
                  <a:lnTo>
                    <a:pt x="14256" y="63157"/>
                  </a:lnTo>
                  <a:lnTo>
                    <a:pt x="0" y="283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22">
              <a:extLst>
                <a:ext uri="{FF2B5EF4-FFF2-40B4-BE49-F238E27FC236}">
                  <a16:creationId xmlns:a16="http://schemas.microsoft.com/office/drawing/2014/main" xmlns="" id="{6D24AAE3-442C-4704-9A3B-9B1D75CF5112}"/>
                </a:ext>
              </a:extLst>
            </p:cNvPr>
            <p:cNvSpPr/>
            <p:nvPr/>
          </p:nvSpPr>
          <p:spPr>
            <a:xfrm>
              <a:off x="2410596" y="2094723"/>
              <a:ext cx="77102" cy="107302"/>
            </a:xfrm>
            <a:custGeom>
              <a:avLst/>
              <a:gdLst/>
              <a:ahLst/>
              <a:cxnLst/>
              <a:rect l="0" t="0" r="0" b="0"/>
              <a:pathLst>
                <a:path w="77102" h="107302">
                  <a:moveTo>
                    <a:pt x="0" y="0"/>
                  </a:moveTo>
                  <a:lnTo>
                    <a:pt x="23597" y="0"/>
                  </a:lnTo>
                  <a:lnTo>
                    <a:pt x="23597" y="85992"/>
                  </a:lnTo>
                  <a:lnTo>
                    <a:pt x="77102" y="85992"/>
                  </a:lnTo>
                  <a:lnTo>
                    <a:pt x="77102" y="107302"/>
                  </a:lnTo>
                  <a:lnTo>
                    <a:pt x="0" y="1073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23">
              <a:extLst>
                <a:ext uri="{FF2B5EF4-FFF2-40B4-BE49-F238E27FC236}">
                  <a16:creationId xmlns:a16="http://schemas.microsoft.com/office/drawing/2014/main" xmlns="" id="{3AD4DCF0-BD1D-4058-B944-06F5E16A1D9D}"/>
                </a:ext>
              </a:extLst>
            </p:cNvPr>
            <p:cNvSpPr/>
            <p:nvPr/>
          </p:nvSpPr>
          <p:spPr>
            <a:xfrm>
              <a:off x="2654173" y="2094722"/>
              <a:ext cx="88913" cy="107302"/>
            </a:xfrm>
            <a:custGeom>
              <a:avLst/>
              <a:gdLst/>
              <a:ahLst/>
              <a:cxnLst/>
              <a:rect l="0" t="0" r="0" b="0"/>
              <a:pathLst>
                <a:path w="88913" h="107302">
                  <a:moveTo>
                    <a:pt x="0" y="0"/>
                  </a:moveTo>
                  <a:lnTo>
                    <a:pt x="88913" y="0"/>
                  </a:lnTo>
                  <a:lnTo>
                    <a:pt x="88913" y="21768"/>
                  </a:lnTo>
                  <a:lnTo>
                    <a:pt x="56274" y="21768"/>
                  </a:lnTo>
                  <a:lnTo>
                    <a:pt x="56274" y="107302"/>
                  </a:lnTo>
                  <a:lnTo>
                    <a:pt x="32652" y="107302"/>
                  </a:lnTo>
                  <a:lnTo>
                    <a:pt x="32652" y="21768"/>
                  </a:lnTo>
                  <a:lnTo>
                    <a:pt x="0" y="2176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24">
              <a:extLst>
                <a:ext uri="{FF2B5EF4-FFF2-40B4-BE49-F238E27FC236}">
                  <a16:creationId xmlns:a16="http://schemas.microsoft.com/office/drawing/2014/main" xmlns="" id="{800CCCED-E526-4608-9DD3-10F8FE02D58B}"/>
                </a:ext>
              </a:extLst>
            </p:cNvPr>
            <p:cNvSpPr/>
            <p:nvPr/>
          </p:nvSpPr>
          <p:spPr>
            <a:xfrm>
              <a:off x="2816370" y="2094717"/>
              <a:ext cx="81547" cy="107315"/>
            </a:xfrm>
            <a:custGeom>
              <a:avLst/>
              <a:gdLst/>
              <a:ahLst/>
              <a:cxnLst/>
              <a:rect l="0" t="0" r="0" b="0"/>
              <a:pathLst>
                <a:path w="81547" h="107315">
                  <a:moveTo>
                    <a:pt x="0" y="0"/>
                  </a:moveTo>
                  <a:lnTo>
                    <a:pt x="80772" y="0"/>
                  </a:lnTo>
                  <a:lnTo>
                    <a:pt x="80772" y="21006"/>
                  </a:lnTo>
                  <a:lnTo>
                    <a:pt x="23292" y="21006"/>
                  </a:lnTo>
                  <a:lnTo>
                    <a:pt x="23292" y="42774"/>
                  </a:lnTo>
                  <a:lnTo>
                    <a:pt x="73876" y="42774"/>
                  </a:lnTo>
                  <a:lnTo>
                    <a:pt x="73876" y="63767"/>
                  </a:lnTo>
                  <a:lnTo>
                    <a:pt x="23292" y="63767"/>
                  </a:lnTo>
                  <a:lnTo>
                    <a:pt x="23292" y="86296"/>
                  </a:lnTo>
                  <a:lnTo>
                    <a:pt x="81547" y="86296"/>
                  </a:lnTo>
                  <a:lnTo>
                    <a:pt x="81547" y="107315"/>
                  </a:lnTo>
                  <a:lnTo>
                    <a:pt x="0" y="1073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25">
              <a:extLst>
                <a:ext uri="{FF2B5EF4-FFF2-40B4-BE49-F238E27FC236}">
                  <a16:creationId xmlns:a16="http://schemas.microsoft.com/office/drawing/2014/main" xmlns="" id="{39C1E322-4992-4E2D-A421-5D8CADBAB6D8}"/>
                </a:ext>
              </a:extLst>
            </p:cNvPr>
            <p:cNvSpPr/>
            <p:nvPr/>
          </p:nvSpPr>
          <p:spPr>
            <a:xfrm>
              <a:off x="2974270" y="2094723"/>
              <a:ext cx="77102" cy="107302"/>
            </a:xfrm>
            <a:custGeom>
              <a:avLst/>
              <a:gdLst/>
              <a:ahLst/>
              <a:cxnLst/>
              <a:rect l="0" t="0" r="0" b="0"/>
              <a:pathLst>
                <a:path w="77102" h="107302">
                  <a:moveTo>
                    <a:pt x="0" y="0"/>
                  </a:moveTo>
                  <a:lnTo>
                    <a:pt x="23597" y="0"/>
                  </a:lnTo>
                  <a:lnTo>
                    <a:pt x="23597" y="85992"/>
                  </a:lnTo>
                  <a:lnTo>
                    <a:pt x="77102" y="85992"/>
                  </a:lnTo>
                  <a:lnTo>
                    <a:pt x="77102" y="107302"/>
                  </a:lnTo>
                  <a:lnTo>
                    <a:pt x="0" y="1073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26">
              <a:extLst>
                <a:ext uri="{FF2B5EF4-FFF2-40B4-BE49-F238E27FC236}">
                  <a16:creationId xmlns:a16="http://schemas.microsoft.com/office/drawing/2014/main" xmlns="" id="{145CA3DE-5458-419E-BA28-1046675E6BF5}"/>
                </a:ext>
              </a:extLst>
            </p:cNvPr>
            <p:cNvSpPr/>
            <p:nvPr/>
          </p:nvSpPr>
          <p:spPr>
            <a:xfrm>
              <a:off x="3131068" y="2094717"/>
              <a:ext cx="81547" cy="107315"/>
            </a:xfrm>
            <a:custGeom>
              <a:avLst/>
              <a:gdLst/>
              <a:ahLst/>
              <a:cxnLst/>
              <a:rect l="0" t="0" r="0" b="0"/>
              <a:pathLst>
                <a:path w="81547" h="107315">
                  <a:moveTo>
                    <a:pt x="0" y="0"/>
                  </a:moveTo>
                  <a:lnTo>
                    <a:pt x="80772" y="0"/>
                  </a:lnTo>
                  <a:lnTo>
                    <a:pt x="80772" y="21006"/>
                  </a:lnTo>
                  <a:lnTo>
                    <a:pt x="23292" y="21006"/>
                  </a:lnTo>
                  <a:lnTo>
                    <a:pt x="23292" y="42774"/>
                  </a:lnTo>
                  <a:lnTo>
                    <a:pt x="73876" y="42774"/>
                  </a:lnTo>
                  <a:lnTo>
                    <a:pt x="73876" y="63767"/>
                  </a:lnTo>
                  <a:lnTo>
                    <a:pt x="23292" y="63767"/>
                  </a:lnTo>
                  <a:lnTo>
                    <a:pt x="23292" y="86296"/>
                  </a:lnTo>
                  <a:lnTo>
                    <a:pt x="81547" y="86296"/>
                  </a:lnTo>
                  <a:lnTo>
                    <a:pt x="81547" y="107315"/>
                  </a:lnTo>
                  <a:lnTo>
                    <a:pt x="0" y="1073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27">
              <a:extLst>
                <a:ext uri="{FF2B5EF4-FFF2-40B4-BE49-F238E27FC236}">
                  <a16:creationId xmlns:a16="http://schemas.microsoft.com/office/drawing/2014/main" xmlns="" id="{DCD70A99-66BB-4DF2-B2B2-70ED1D8EC43D}"/>
                </a:ext>
              </a:extLst>
            </p:cNvPr>
            <p:cNvSpPr/>
            <p:nvPr/>
          </p:nvSpPr>
          <p:spPr>
            <a:xfrm>
              <a:off x="3288957" y="2094727"/>
              <a:ext cx="107315" cy="107302"/>
            </a:xfrm>
            <a:custGeom>
              <a:avLst/>
              <a:gdLst/>
              <a:ahLst/>
              <a:cxnLst/>
              <a:rect l="0" t="0" r="0" b="0"/>
              <a:pathLst>
                <a:path w="107315" h="107302">
                  <a:moveTo>
                    <a:pt x="0" y="0"/>
                  </a:moveTo>
                  <a:lnTo>
                    <a:pt x="25451" y="0"/>
                  </a:lnTo>
                  <a:lnTo>
                    <a:pt x="53658" y="45364"/>
                  </a:lnTo>
                  <a:lnTo>
                    <a:pt x="81864" y="0"/>
                  </a:lnTo>
                  <a:lnTo>
                    <a:pt x="107315" y="0"/>
                  </a:lnTo>
                  <a:lnTo>
                    <a:pt x="107315" y="107302"/>
                  </a:lnTo>
                  <a:lnTo>
                    <a:pt x="84011" y="107302"/>
                  </a:lnTo>
                  <a:lnTo>
                    <a:pt x="84011" y="37236"/>
                  </a:lnTo>
                  <a:lnTo>
                    <a:pt x="53810" y="83083"/>
                  </a:lnTo>
                  <a:lnTo>
                    <a:pt x="53200" y="83083"/>
                  </a:lnTo>
                  <a:lnTo>
                    <a:pt x="23292" y="37706"/>
                  </a:lnTo>
                  <a:lnTo>
                    <a:pt x="23292" y="107302"/>
                  </a:lnTo>
                  <a:lnTo>
                    <a:pt x="0" y="1073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28">
              <a:extLst>
                <a:ext uri="{FF2B5EF4-FFF2-40B4-BE49-F238E27FC236}">
                  <a16:creationId xmlns:a16="http://schemas.microsoft.com/office/drawing/2014/main" xmlns="" id="{127B8A1B-BA91-4346-A981-E21E5AB6824F}"/>
                </a:ext>
              </a:extLst>
            </p:cNvPr>
            <p:cNvSpPr/>
            <p:nvPr/>
          </p:nvSpPr>
          <p:spPr>
            <a:xfrm>
              <a:off x="3477205" y="2094717"/>
              <a:ext cx="81559" cy="107315"/>
            </a:xfrm>
            <a:custGeom>
              <a:avLst/>
              <a:gdLst/>
              <a:ahLst/>
              <a:cxnLst/>
              <a:rect l="0" t="0" r="0" b="0"/>
              <a:pathLst>
                <a:path w="81559" h="107315">
                  <a:moveTo>
                    <a:pt x="0" y="0"/>
                  </a:moveTo>
                  <a:lnTo>
                    <a:pt x="80785" y="0"/>
                  </a:lnTo>
                  <a:lnTo>
                    <a:pt x="80785" y="21006"/>
                  </a:lnTo>
                  <a:lnTo>
                    <a:pt x="23304" y="21006"/>
                  </a:lnTo>
                  <a:lnTo>
                    <a:pt x="23304" y="42774"/>
                  </a:lnTo>
                  <a:lnTo>
                    <a:pt x="73889" y="42774"/>
                  </a:lnTo>
                  <a:lnTo>
                    <a:pt x="73889" y="63767"/>
                  </a:lnTo>
                  <a:lnTo>
                    <a:pt x="23304" y="63767"/>
                  </a:lnTo>
                  <a:lnTo>
                    <a:pt x="23304" y="86296"/>
                  </a:lnTo>
                  <a:lnTo>
                    <a:pt x="81559" y="86296"/>
                  </a:lnTo>
                  <a:lnTo>
                    <a:pt x="81559" y="107315"/>
                  </a:lnTo>
                  <a:lnTo>
                    <a:pt x="0" y="1073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29">
              <a:extLst>
                <a:ext uri="{FF2B5EF4-FFF2-40B4-BE49-F238E27FC236}">
                  <a16:creationId xmlns:a16="http://schemas.microsoft.com/office/drawing/2014/main" xmlns="" id="{7F005F61-ED27-4FBE-8459-B67BD393EDAD}"/>
                </a:ext>
              </a:extLst>
            </p:cNvPr>
            <p:cNvSpPr/>
            <p:nvPr/>
          </p:nvSpPr>
          <p:spPr>
            <a:xfrm>
              <a:off x="3635096" y="2094724"/>
              <a:ext cx="48914" cy="107302"/>
            </a:xfrm>
            <a:custGeom>
              <a:avLst/>
              <a:gdLst/>
              <a:ahLst/>
              <a:cxnLst/>
              <a:rect l="0" t="0" r="0" b="0"/>
              <a:pathLst>
                <a:path w="48914" h="107302">
                  <a:moveTo>
                    <a:pt x="0" y="0"/>
                  </a:moveTo>
                  <a:lnTo>
                    <a:pt x="41859" y="0"/>
                  </a:lnTo>
                  <a:lnTo>
                    <a:pt x="48914" y="1238"/>
                  </a:lnTo>
                  <a:lnTo>
                    <a:pt x="48914" y="22575"/>
                  </a:lnTo>
                  <a:lnTo>
                    <a:pt x="41859" y="21311"/>
                  </a:lnTo>
                  <a:lnTo>
                    <a:pt x="23622" y="21311"/>
                  </a:lnTo>
                  <a:lnTo>
                    <a:pt x="23622" y="85992"/>
                  </a:lnTo>
                  <a:lnTo>
                    <a:pt x="41859" y="85992"/>
                  </a:lnTo>
                  <a:lnTo>
                    <a:pt x="48914" y="84761"/>
                  </a:lnTo>
                  <a:lnTo>
                    <a:pt x="48914" y="106037"/>
                  </a:lnTo>
                  <a:lnTo>
                    <a:pt x="41859" y="107302"/>
                  </a:lnTo>
                  <a:lnTo>
                    <a:pt x="0" y="1073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30">
              <a:extLst>
                <a:ext uri="{FF2B5EF4-FFF2-40B4-BE49-F238E27FC236}">
                  <a16:creationId xmlns:a16="http://schemas.microsoft.com/office/drawing/2014/main" xmlns="" id="{4CFDFEEB-4DA4-4524-93B3-EA1AD8E36504}"/>
                </a:ext>
              </a:extLst>
            </p:cNvPr>
            <p:cNvSpPr/>
            <p:nvPr/>
          </p:nvSpPr>
          <p:spPr>
            <a:xfrm>
              <a:off x="3684010" y="2095963"/>
              <a:ext cx="49968" cy="104798"/>
            </a:xfrm>
            <a:custGeom>
              <a:avLst/>
              <a:gdLst/>
              <a:ahLst/>
              <a:cxnLst/>
              <a:rect l="0" t="0" r="0" b="0"/>
              <a:pathLst>
                <a:path w="49968" h="104798">
                  <a:moveTo>
                    <a:pt x="0" y="0"/>
                  </a:moveTo>
                  <a:lnTo>
                    <a:pt x="16021" y="2813"/>
                  </a:lnTo>
                  <a:cubicBezTo>
                    <a:pt x="23006" y="5531"/>
                    <a:pt x="29051" y="9277"/>
                    <a:pt x="34106" y="14078"/>
                  </a:cubicBezTo>
                  <a:cubicBezTo>
                    <a:pt x="39161" y="18891"/>
                    <a:pt x="43072" y="24530"/>
                    <a:pt x="45828" y="31032"/>
                  </a:cubicBezTo>
                  <a:cubicBezTo>
                    <a:pt x="48597" y="37522"/>
                    <a:pt x="49968" y="44532"/>
                    <a:pt x="49968" y="52101"/>
                  </a:cubicBezTo>
                  <a:lnTo>
                    <a:pt x="49968" y="52419"/>
                  </a:lnTo>
                  <a:cubicBezTo>
                    <a:pt x="49968" y="59963"/>
                    <a:pt x="48597" y="67024"/>
                    <a:pt x="45828" y="73565"/>
                  </a:cubicBezTo>
                  <a:cubicBezTo>
                    <a:pt x="43072" y="80105"/>
                    <a:pt x="39161" y="85782"/>
                    <a:pt x="34106" y="90582"/>
                  </a:cubicBezTo>
                  <a:cubicBezTo>
                    <a:pt x="29051" y="95383"/>
                    <a:pt x="23006" y="99168"/>
                    <a:pt x="16021" y="101924"/>
                  </a:cubicBezTo>
                  <a:lnTo>
                    <a:pt x="0" y="104798"/>
                  </a:lnTo>
                  <a:lnTo>
                    <a:pt x="0" y="83523"/>
                  </a:lnTo>
                  <a:lnTo>
                    <a:pt x="6128" y="82454"/>
                  </a:lnTo>
                  <a:cubicBezTo>
                    <a:pt x="10116" y="80931"/>
                    <a:pt x="13507" y="78733"/>
                    <a:pt x="16326" y="75863"/>
                  </a:cubicBezTo>
                  <a:cubicBezTo>
                    <a:pt x="19133" y="73006"/>
                    <a:pt x="21330" y="69628"/>
                    <a:pt x="22917" y="65741"/>
                  </a:cubicBezTo>
                  <a:cubicBezTo>
                    <a:pt x="24505" y="61868"/>
                    <a:pt x="25292" y="57524"/>
                    <a:pt x="25292" y="52711"/>
                  </a:cubicBezTo>
                  <a:lnTo>
                    <a:pt x="25292" y="52419"/>
                  </a:lnTo>
                  <a:cubicBezTo>
                    <a:pt x="25292" y="47707"/>
                    <a:pt x="24505" y="43377"/>
                    <a:pt x="22917" y="39376"/>
                  </a:cubicBezTo>
                  <a:cubicBezTo>
                    <a:pt x="21330" y="35401"/>
                    <a:pt x="19133" y="31972"/>
                    <a:pt x="16326" y="29115"/>
                  </a:cubicBezTo>
                  <a:cubicBezTo>
                    <a:pt x="13507" y="26244"/>
                    <a:pt x="10116" y="24022"/>
                    <a:pt x="6128" y="22434"/>
                  </a:cubicBezTo>
                  <a:lnTo>
                    <a:pt x="0" y="2133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245">
              <a:extLst>
                <a:ext uri="{FF2B5EF4-FFF2-40B4-BE49-F238E27FC236}">
                  <a16:creationId xmlns:a16="http://schemas.microsoft.com/office/drawing/2014/main" xmlns="" id="{9E936CE1-2A00-4AEF-96AF-0FA4CE9B324C}"/>
                </a:ext>
              </a:extLst>
            </p:cNvPr>
            <p:cNvSpPr/>
            <p:nvPr/>
          </p:nvSpPr>
          <p:spPr>
            <a:xfrm>
              <a:off x="3811252" y="2094720"/>
              <a:ext cx="23597" cy="107302"/>
            </a:xfrm>
            <a:custGeom>
              <a:avLst/>
              <a:gdLst/>
              <a:ahLst/>
              <a:cxnLst/>
              <a:rect l="0" t="0" r="0" b="0"/>
              <a:pathLst>
                <a:path w="23597" h="107302">
                  <a:moveTo>
                    <a:pt x="0" y="0"/>
                  </a:moveTo>
                  <a:lnTo>
                    <a:pt x="23597" y="0"/>
                  </a:lnTo>
                  <a:lnTo>
                    <a:pt x="23597" y="107302"/>
                  </a:lnTo>
                  <a:lnTo>
                    <a:pt x="0" y="10730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32">
              <a:extLst>
                <a:ext uri="{FF2B5EF4-FFF2-40B4-BE49-F238E27FC236}">
                  <a16:creationId xmlns:a16="http://schemas.microsoft.com/office/drawing/2014/main" xmlns="" id="{303B16BA-4C79-4130-AF71-97AA0291CAE2}"/>
                </a:ext>
              </a:extLst>
            </p:cNvPr>
            <p:cNvSpPr/>
            <p:nvPr/>
          </p:nvSpPr>
          <p:spPr>
            <a:xfrm>
              <a:off x="3912120" y="2092873"/>
              <a:ext cx="99034" cy="110985"/>
            </a:xfrm>
            <a:custGeom>
              <a:avLst/>
              <a:gdLst/>
              <a:ahLst/>
              <a:cxnLst/>
              <a:rect l="0" t="0" r="0" b="0"/>
              <a:pathLst>
                <a:path w="99034" h="110985">
                  <a:moveTo>
                    <a:pt x="55943" y="0"/>
                  </a:moveTo>
                  <a:cubicBezTo>
                    <a:pt x="60960" y="0"/>
                    <a:pt x="65532" y="406"/>
                    <a:pt x="69672" y="1232"/>
                  </a:cubicBezTo>
                  <a:cubicBezTo>
                    <a:pt x="73799" y="2045"/>
                    <a:pt x="77559" y="3175"/>
                    <a:pt x="80937" y="4610"/>
                  </a:cubicBezTo>
                  <a:cubicBezTo>
                    <a:pt x="84315" y="6032"/>
                    <a:pt x="87439" y="7772"/>
                    <a:pt x="90284" y="9817"/>
                  </a:cubicBezTo>
                  <a:cubicBezTo>
                    <a:pt x="93154" y="11862"/>
                    <a:pt x="95808" y="14110"/>
                    <a:pt x="98260" y="16561"/>
                  </a:cubicBezTo>
                  <a:lnTo>
                    <a:pt x="83248" y="33884"/>
                  </a:lnTo>
                  <a:cubicBezTo>
                    <a:pt x="79045" y="30099"/>
                    <a:pt x="74790" y="27140"/>
                    <a:pt x="70447" y="24994"/>
                  </a:cubicBezTo>
                  <a:cubicBezTo>
                    <a:pt x="66091" y="22847"/>
                    <a:pt x="61214" y="21780"/>
                    <a:pt x="55791" y="21780"/>
                  </a:cubicBezTo>
                  <a:cubicBezTo>
                    <a:pt x="51308" y="21780"/>
                    <a:pt x="47142" y="22644"/>
                    <a:pt x="43307" y="24384"/>
                  </a:cubicBezTo>
                  <a:cubicBezTo>
                    <a:pt x="39472" y="26124"/>
                    <a:pt x="36169" y="28511"/>
                    <a:pt x="33413" y="31585"/>
                  </a:cubicBezTo>
                  <a:cubicBezTo>
                    <a:pt x="30658" y="34658"/>
                    <a:pt x="28511" y="38202"/>
                    <a:pt x="26975" y="42240"/>
                  </a:cubicBezTo>
                  <a:cubicBezTo>
                    <a:pt x="25451" y="46279"/>
                    <a:pt x="24676" y="50597"/>
                    <a:pt x="24676" y="55194"/>
                  </a:cubicBezTo>
                  <a:lnTo>
                    <a:pt x="24676" y="55499"/>
                  </a:lnTo>
                  <a:cubicBezTo>
                    <a:pt x="24676" y="60096"/>
                    <a:pt x="25451" y="64440"/>
                    <a:pt x="26975" y="68542"/>
                  </a:cubicBezTo>
                  <a:cubicBezTo>
                    <a:pt x="28511" y="72618"/>
                    <a:pt x="30632" y="76187"/>
                    <a:pt x="33350" y="79261"/>
                  </a:cubicBezTo>
                  <a:cubicBezTo>
                    <a:pt x="36055" y="82334"/>
                    <a:pt x="39319" y="84760"/>
                    <a:pt x="43142" y="86538"/>
                  </a:cubicBezTo>
                  <a:cubicBezTo>
                    <a:pt x="46990" y="88329"/>
                    <a:pt x="51193" y="89230"/>
                    <a:pt x="55791" y="89230"/>
                  </a:cubicBezTo>
                  <a:cubicBezTo>
                    <a:pt x="61938" y="89230"/>
                    <a:pt x="67119" y="88100"/>
                    <a:pt x="71361" y="85852"/>
                  </a:cubicBezTo>
                  <a:cubicBezTo>
                    <a:pt x="75590" y="83604"/>
                    <a:pt x="79819" y="80543"/>
                    <a:pt x="84010" y="76644"/>
                  </a:cubicBezTo>
                  <a:lnTo>
                    <a:pt x="99034" y="91834"/>
                  </a:lnTo>
                  <a:cubicBezTo>
                    <a:pt x="96266" y="94793"/>
                    <a:pt x="93408" y="97460"/>
                    <a:pt x="90449" y="99809"/>
                  </a:cubicBezTo>
                  <a:cubicBezTo>
                    <a:pt x="87490" y="102159"/>
                    <a:pt x="84239" y="104165"/>
                    <a:pt x="80708" y="105854"/>
                  </a:cubicBezTo>
                  <a:cubicBezTo>
                    <a:pt x="77178" y="107543"/>
                    <a:pt x="73317" y="108826"/>
                    <a:pt x="69126" y="109690"/>
                  </a:cubicBezTo>
                  <a:cubicBezTo>
                    <a:pt x="64948" y="110554"/>
                    <a:pt x="60236" y="110985"/>
                    <a:pt x="55029" y="110985"/>
                  </a:cubicBezTo>
                  <a:cubicBezTo>
                    <a:pt x="47168" y="110985"/>
                    <a:pt x="39865" y="109563"/>
                    <a:pt x="33109" y="106705"/>
                  </a:cubicBezTo>
                  <a:cubicBezTo>
                    <a:pt x="26365" y="103835"/>
                    <a:pt x="20536" y="99924"/>
                    <a:pt x="15634" y="94971"/>
                  </a:cubicBezTo>
                  <a:cubicBezTo>
                    <a:pt x="10732" y="90018"/>
                    <a:pt x="6896" y="84163"/>
                    <a:pt x="4140" y="77419"/>
                  </a:cubicBezTo>
                  <a:cubicBezTo>
                    <a:pt x="1372" y="70688"/>
                    <a:pt x="0" y="63462"/>
                    <a:pt x="0" y="55804"/>
                  </a:cubicBezTo>
                  <a:lnTo>
                    <a:pt x="0" y="55499"/>
                  </a:lnTo>
                  <a:cubicBezTo>
                    <a:pt x="0" y="47828"/>
                    <a:pt x="1372" y="40653"/>
                    <a:pt x="4140" y="33960"/>
                  </a:cubicBezTo>
                  <a:cubicBezTo>
                    <a:pt x="6896" y="27267"/>
                    <a:pt x="10732" y="21387"/>
                    <a:pt x="15634" y="16332"/>
                  </a:cubicBezTo>
                  <a:cubicBezTo>
                    <a:pt x="20536" y="11265"/>
                    <a:pt x="26416" y="7290"/>
                    <a:pt x="33261" y="4369"/>
                  </a:cubicBezTo>
                  <a:cubicBezTo>
                    <a:pt x="40106" y="1448"/>
                    <a:pt x="47676" y="0"/>
                    <a:pt x="5594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246">
              <a:extLst>
                <a:ext uri="{FF2B5EF4-FFF2-40B4-BE49-F238E27FC236}">
                  <a16:creationId xmlns:a16="http://schemas.microsoft.com/office/drawing/2014/main" xmlns="" id="{ECD57704-C9F5-4006-9DCE-D8DC158548D0}"/>
                </a:ext>
              </a:extLst>
            </p:cNvPr>
            <p:cNvSpPr/>
            <p:nvPr/>
          </p:nvSpPr>
          <p:spPr>
            <a:xfrm>
              <a:off x="4086258" y="2094720"/>
              <a:ext cx="23609" cy="107302"/>
            </a:xfrm>
            <a:custGeom>
              <a:avLst/>
              <a:gdLst/>
              <a:ahLst/>
              <a:cxnLst/>
              <a:rect l="0" t="0" r="0" b="0"/>
              <a:pathLst>
                <a:path w="23609" h="107302">
                  <a:moveTo>
                    <a:pt x="0" y="0"/>
                  </a:moveTo>
                  <a:lnTo>
                    <a:pt x="23609" y="0"/>
                  </a:lnTo>
                  <a:lnTo>
                    <a:pt x="23609" y="107302"/>
                  </a:lnTo>
                  <a:lnTo>
                    <a:pt x="0" y="10730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34">
              <a:extLst>
                <a:ext uri="{FF2B5EF4-FFF2-40B4-BE49-F238E27FC236}">
                  <a16:creationId xmlns:a16="http://schemas.microsoft.com/office/drawing/2014/main" xmlns="" id="{60943E9B-F27B-4DA3-A46B-87E804764142}"/>
                </a:ext>
              </a:extLst>
            </p:cNvPr>
            <p:cNvSpPr/>
            <p:nvPr/>
          </p:nvSpPr>
          <p:spPr>
            <a:xfrm>
              <a:off x="4191888" y="2094725"/>
              <a:ext cx="95352" cy="107302"/>
            </a:xfrm>
            <a:custGeom>
              <a:avLst/>
              <a:gdLst/>
              <a:ahLst/>
              <a:cxnLst/>
              <a:rect l="0" t="0" r="0" b="0"/>
              <a:pathLst>
                <a:path w="95352" h="107302">
                  <a:moveTo>
                    <a:pt x="0" y="0"/>
                  </a:moveTo>
                  <a:lnTo>
                    <a:pt x="21768" y="0"/>
                  </a:lnTo>
                  <a:lnTo>
                    <a:pt x="72047" y="66065"/>
                  </a:lnTo>
                  <a:lnTo>
                    <a:pt x="72047" y="0"/>
                  </a:lnTo>
                  <a:lnTo>
                    <a:pt x="95352" y="0"/>
                  </a:lnTo>
                  <a:lnTo>
                    <a:pt x="95352" y="107302"/>
                  </a:lnTo>
                  <a:lnTo>
                    <a:pt x="75273" y="107302"/>
                  </a:lnTo>
                  <a:lnTo>
                    <a:pt x="23304" y="39078"/>
                  </a:lnTo>
                  <a:lnTo>
                    <a:pt x="23304" y="107302"/>
                  </a:lnTo>
                  <a:lnTo>
                    <a:pt x="0" y="1073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35">
              <a:extLst>
                <a:ext uri="{FF2B5EF4-FFF2-40B4-BE49-F238E27FC236}">
                  <a16:creationId xmlns:a16="http://schemas.microsoft.com/office/drawing/2014/main" xmlns="" id="{3DE7C5D6-FE4A-42C5-8BF8-3A2AC69A830C}"/>
                </a:ext>
              </a:extLst>
            </p:cNvPr>
            <p:cNvSpPr/>
            <p:nvPr/>
          </p:nvSpPr>
          <p:spPr>
            <a:xfrm>
              <a:off x="4368177" y="2094722"/>
              <a:ext cx="81560" cy="107302"/>
            </a:xfrm>
            <a:custGeom>
              <a:avLst/>
              <a:gdLst/>
              <a:ahLst/>
              <a:cxnLst/>
              <a:rect l="0" t="0" r="0" b="0"/>
              <a:pathLst>
                <a:path w="81560" h="107302">
                  <a:moveTo>
                    <a:pt x="0" y="0"/>
                  </a:moveTo>
                  <a:lnTo>
                    <a:pt x="80785" y="0"/>
                  </a:lnTo>
                  <a:lnTo>
                    <a:pt x="80785" y="20993"/>
                  </a:lnTo>
                  <a:lnTo>
                    <a:pt x="23292" y="20993"/>
                  </a:lnTo>
                  <a:lnTo>
                    <a:pt x="23292" y="42761"/>
                  </a:lnTo>
                  <a:lnTo>
                    <a:pt x="73876" y="42761"/>
                  </a:lnTo>
                  <a:lnTo>
                    <a:pt x="73876" y="63767"/>
                  </a:lnTo>
                  <a:lnTo>
                    <a:pt x="23292" y="63767"/>
                  </a:lnTo>
                  <a:lnTo>
                    <a:pt x="23292" y="86296"/>
                  </a:lnTo>
                  <a:lnTo>
                    <a:pt x="81560" y="86296"/>
                  </a:lnTo>
                  <a:lnTo>
                    <a:pt x="81560" y="107302"/>
                  </a:lnTo>
                  <a:lnTo>
                    <a:pt x="0" y="10730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36">
              <a:extLst>
                <a:ext uri="{FF2B5EF4-FFF2-40B4-BE49-F238E27FC236}">
                  <a16:creationId xmlns:a16="http://schemas.microsoft.com/office/drawing/2014/main" xmlns="" id="{77A2C10A-AD0F-4761-9A95-C53AB66F59CD}"/>
                </a:ext>
              </a:extLst>
            </p:cNvPr>
            <p:cNvSpPr/>
            <p:nvPr/>
          </p:nvSpPr>
          <p:spPr>
            <a:xfrm>
              <a:off x="0" y="929902"/>
              <a:ext cx="398374" cy="796747"/>
            </a:xfrm>
            <a:custGeom>
              <a:avLst/>
              <a:gdLst/>
              <a:ahLst/>
              <a:cxnLst/>
              <a:rect l="0" t="0" r="0" b="0"/>
              <a:pathLst>
                <a:path w="398374" h="796747">
                  <a:moveTo>
                    <a:pt x="15939" y="0"/>
                  </a:moveTo>
                  <a:lnTo>
                    <a:pt x="382435" y="0"/>
                  </a:lnTo>
                  <a:cubicBezTo>
                    <a:pt x="393383" y="0"/>
                    <a:pt x="398374" y="5982"/>
                    <a:pt x="398374" y="15926"/>
                  </a:cubicBezTo>
                  <a:lnTo>
                    <a:pt x="398374" y="115532"/>
                  </a:lnTo>
                  <a:cubicBezTo>
                    <a:pt x="398374" y="125489"/>
                    <a:pt x="393383" y="131458"/>
                    <a:pt x="382435" y="131458"/>
                  </a:cubicBezTo>
                  <a:lnTo>
                    <a:pt x="266903" y="131458"/>
                  </a:lnTo>
                  <a:lnTo>
                    <a:pt x="266903" y="780809"/>
                  </a:lnTo>
                  <a:cubicBezTo>
                    <a:pt x="266903" y="791769"/>
                    <a:pt x="261925" y="796747"/>
                    <a:pt x="250965" y="796747"/>
                  </a:cubicBezTo>
                  <a:lnTo>
                    <a:pt x="147384" y="796747"/>
                  </a:lnTo>
                  <a:cubicBezTo>
                    <a:pt x="137439" y="796747"/>
                    <a:pt x="131445" y="791769"/>
                    <a:pt x="131445" y="780809"/>
                  </a:cubicBezTo>
                  <a:lnTo>
                    <a:pt x="131445" y="131458"/>
                  </a:lnTo>
                  <a:lnTo>
                    <a:pt x="15939" y="131458"/>
                  </a:lnTo>
                  <a:cubicBezTo>
                    <a:pt x="5969" y="131458"/>
                    <a:pt x="0" y="125489"/>
                    <a:pt x="0" y="115532"/>
                  </a:cubicBezTo>
                  <a:lnTo>
                    <a:pt x="0" y="15926"/>
                  </a:lnTo>
                  <a:cubicBezTo>
                    <a:pt x="0" y="5982"/>
                    <a:pt x="5969" y="0"/>
                    <a:pt x="1593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37">
              <a:extLst>
                <a:ext uri="{FF2B5EF4-FFF2-40B4-BE49-F238E27FC236}">
                  <a16:creationId xmlns:a16="http://schemas.microsoft.com/office/drawing/2014/main" xmlns="" id="{82027E15-E117-41DC-BEE9-82314D651564}"/>
                </a:ext>
              </a:extLst>
            </p:cNvPr>
            <p:cNvSpPr/>
            <p:nvPr/>
          </p:nvSpPr>
          <p:spPr>
            <a:xfrm>
              <a:off x="376446" y="929903"/>
              <a:ext cx="253962" cy="796747"/>
            </a:xfrm>
            <a:custGeom>
              <a:avLst/>
              <a:gdLst/>
              <a:ahLst/>
              <a:cxnLst/>
              <a:rect l="0" t="0" r="0" b="0"/>
              <a:pathLst>
                <a:path w="253962" h="796747">
                  <a:moveTo>
                    <a:pt x="185242" y="0"/>
                  </a:moveTo>
                  <a:lnTo>
                    <a:pt x="253962" y="0"/>
                  </a:lnTo>
                  <a:lnTo>
                    <a:pt x="253962" y="174282"/>
                  </a:lnTo>
                  <a:lnTo>
                    <a:pt x="190221" y="521868"/>
                  </a:lnTo>
                  <a:lnTo>
                    <a:pt x="253962" y="521868"/>
                  </a:lnTo>
                  <a:lnTo>
                    <a:pt x="253962" y="637400"/>
                  </a:lnTo>
                  <a:lnTo>
                    <a:pt x="165329" y="637400"/>
                  </a:lnTo>
                  <a:lnTo>
                    <a:pt x="138430" y="782803"/>
                  </a:lnTo>
                  <a:cubicBezTo>
                    <a:pt x="136436" y="791769"/>
                    <a:pt x="131458" y="796747"/>
                    <a:pt x="122492" y="796747"/>
                  </a:cubicBezTo>
                  <a:lnTo>
                    <a:pt x="15939" y="796747"/>
                  </a:lnTo>
                  <a:cubicBezTo>
                    <a:pt x="4978" y="796747"/>
                    <a:pt x="0" y="790766"/>
                    <a:pt x="2985" y="779818"/>
                  </a:cubicBezTo>
                  <a:lnTo>
                    <a:pt x="168313" y="13945"/>
                  </a:lnTo>
                  <a:cubicBezTo>
                    <a:pt x="170294" y="3975"/>
                    <a:pt x="176276" y="0"/>
                    <a:pt x="18524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38">
              <a:extLst>
                <a:ext uri="{FF2B5EF4-FFF2-40B4-BE49-F238E27FC236}">
                  <a16:creationId xmlns:a16="http://schemas.microsoft.com/office/drawing/2014/main" xmlns="" id="{B3EC5ED3-D4E9-4626-B93A-2E7F4E2D2925}"/>
                </a:ext>
              </a:extLst>
            </p:cNvPr>
            <p:cNvSpPr/>
            <p:nvPr/>
          </p:nvSpPr>
          <p:spPr>
            <a:xfrm>
              <a:off x="630408" y="929903"/>
              <a:ext cx="253962" cy="796747"/>
            </a:xfrm>
            <a:custGeom>
              <a:avLst/>
              <a:gdLst/>
              <a:ahLst/>
              <a:cxnLst/>
              <a:rect l="0" t="0" r="0" b="0"/>
              <a:pathLst>
                <a:path w="253962" h="796747">
                  <a:moveTo>
                    <a:pt x="0" y="0"/>
                  </a:moveTo>
                  <a:lnTo>
                    <a:pt x="69710" y="0"/>
                  </a:lnTo>
                  <a:cubicBezTo>
                    <a:pt x="78677" y="0"/>
                    <a:pt x="84658" y="3975"/>
                    <a:pt x="86639" y="13945"/>
                  </a:cubicBezTo>
                  <a:lnTo>
                    <a:pt x="251968" y="779818"/>
                  </a:lnTo>
                  <a:cubicBezTo>
                    <a:pt x="253962" y="790766"/>
                    <a:pt x="249987" y="796747"/>
                    <a:pt x="238023" y="796747"/>
                  </a:cubicBezTo>
                  <a:lnTo>
                    <a:pt x="132461" y="796747"/>
                  </a:lnTo>
                  <a:cubicBezTo>
                    <a:pt x="123495" y="796747"/>
                    <a:pt x="118516" y="791769"/>
                    <a:pt x="116523" y="782803"/>
                  </a:cubicBezTo>
                  <a:lnTo>
                    <a:pt x="88633" y="637400"/>
                  </a:lnTo>
                  <a:lnTo>
                    <a:pt x="0" y="637400"/>
                  </a:lnTo>
                  <a:lnTo>
                    <a:pt x="0" y="521868"/>
                  </a:lnTo>
                  <a:lnTo>
                    <a:pt x="63741" y="521868"/>
                  </a:lnTo>
                  <a:lnTo>
                    <a:pt x="0" y="17428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39">
              <a:extLst>
                <a:ext uri="{FF2B5EF4-FFF2-40B4-BE49-F238E27FC236}">
                  <a16:creationId xmlns:a16="http://schemas.microsoft.com/office/drawing/2014/main" xmlns="" id="{F632B022-E5FB-4174-ADAE-256EE42D8D62}"/>
                </a:ext>
              </a:extLst>
            </p:cNvPr>
            <p:cNvSpPr/>
            <p:nvPr/>
          </p:nvSpPr>
          <p:spPr>
            <a:xfrm>
              <a:off x="971999" y="929898"/>
              <a:ext cx="199188" cy="796746"/>
            </a:xfrm>
            <a:custGeom>
              <a:avLst/>
              <a:gdLst/>
              <a:ahLst/>
              <a:cxnLst/>
              <a:rect l="0" t="0" r="0" b="0"/>
              <a:pathLst>
                <a:path w="199187" h="796747">
                  <a:moveTo>
                    <a:pt x="15926" y="0"/>
                  </a:moveTo>
                  <a:lnTo>
                    <a:pt x="199187" y="0"/>
                  </a:lnTo>
                  <a:lnTo>
                    <a:pt x="199187" y="131458"/>
                  </a:lnTo>
                  <a:lnTo>
                    <a:pt x="135446" y="131458"/>
                  </a:lnTo>
                  <a:lnTo>
                    <a:pt x="135446" y="398374"/>
                  </a:lnTo>
                  <a:lnTo>
                    <a:pt x="199187" y="398374"/>
                  </a:lnTo>
                  <a:lnTo>
                    <a:pt x="199187" y="529844"/>
                  </a:lnTo>
                  <a:lnTo>
                    <a:pt x="135446" y="529844"/>
                  </a:lnTo>
                  <a:lnTo>
                    <a:pt x="135446" y="780809"/>
                  </a:lnTo>
                  <a:cubicBezTo>
                    <a:pt x="135446" y="790766"/>
                    <a:pt x="130467" y="796747"/>
                    <a:pt x="119520" y="796747"/>
                  </a:cubicBezTo>
                  <a:lnTo>
                    <a:pt x="15926" y="796747"/>
                  </a:lnTo>
                  <a:cubicBezTo>
                    <a:pt x="5969" y="796747"/>
                    <a:pt x="0" y="790766"/>
                    <a:pt x="0" y="780809"/>
                  </a:cubicBezTo>
                  <a:lnTo>
                    <a:pt x="0" y="15939"/>
                  </a:lnTo>
                  <a:cubicBezTo>
                    <a:pt x="0" y="5982"/>
                    <a:pt x="5969" y="0"/>
                    <a:pt x="1592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40">
              <a:extLst>
                <a:ext uri="{FF2B5EF4-FFF2-40B4-BE49-F238E27FC236}">
                  <a16:creationId xmlns:a16="http://schemas.microsoft.com/office/drawing/2014/main" xmlns="" id="{AF329367-98B3-4B13-90D9-92038E3004BA}"/>
                </a:ext>
              </a:extLst>
            </p:cNvPr>
            <p:cNvSpPr/>
            <p:nvPr/>
          </p:nvSpPr>
          <p:spPr>
            <a:xfrm>
              <a:off x="1171185" y="929897"/>
              <a:ext cx="199187" cy="529844"/>
            </a:xfrm>
            <a:custGeom>
              <a:avLst/>
              <a:gdLst/>
              <a:ahLst/>
              <a:cxnLst/>
              <a:rect l="0" t="0" r="0" b="0"/>
              <a:pathLst>
                <a:path w="199187" h="529844">
                  <a:moveTo>
                    <a:pt x="0" y="0"/>
                  </a:moveTo>
                  <a:lnTo>
                    <a:pt x="55778" y="0"/>
                  </a:lnTo>
                  <a:cubicBezTo>
                    <a:pt x="149390" y="0"/>
                    <a:pt x="199187" y="49809"/>
                    <a:pt x="199187" y="143409"/>
                  </a:cubicBezTo>
                  <a:lnTo>
                    <a:pt x="199187" y="386423"/>
                  </a:lnTo>
                  <a:cubicBezTo>
                    <a:pt x="199187" y="479057"/>
                    <a:pt x="149390" y="529844"/>
                    <a:pt x="55778" y="529844"/>
                  </a:cubicBezTo>
                  <a:lnTo>
                    <a:pt x="0" y="529844"/>
                  </a:lnTo>
                  <a:lnTo>
                    <a:pt x="0" y="398374"/>
                  </a:lnTo>
                  <a:lnTo>
                    <a:pt x="23901" y="398374"/>
                  </a:lnTo>
                  <a:cubicBezTo>
                    <a:pt x="50787" y="398374"/>
                    <a:pt x="63741" y="383438"/>
                    <a:pt x="63741" y="358534"/>
                  </a:cubicBezTo>
                  <a:lnTo>
                    <a:pt x="63741" y="171298"/>
                  </a:lnTo>
                  <a:cubicBezTo>
                    <a:pt x="63741" y="145415"/>
                    <a:pt x="50787" y="131458"/>
                    <a:pt x="23901" y="131458"/>
                  </a:cubicBezTo>
                  <a:lnTo>
                    <a:pt x="0" y="13145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41">
              <a:extLst>
                <a:ext uri="{FF2B5EF4-FFF2-40B4-BE49-F238E27FC236}">
                  <a16:creationId xmlns:a16="http://schemas.microsoft.com/office/drawing/2014/main" xmlns="" id="{48916991-51B3-4A11-B2B7-B4A79E41BE00}"/>
                </a:ext>
              </a:extLst>
            </p:cNvPr>
            <p:cNvSpPr/>
            <p:nvPr/>
          </p:nvSpPr>
          <p:spPr>
            <a:xfrm>
              <a:off x="1472962" y="198933"/>
              <a:ext cx="1183310" cy="283782"/>
            </a:xfrm>
            <a:custGeom>
              <a:avLst/>
              <a:gdLst/>
              <a:ahLst/>
              <a:cxnLst/>
              <a:rect l="0" t="0" r="0" b="0"/>
              <a:pathLst>
                <a:path w="1183310" h="283782">
                  <a:moveTo>
                    <a:pt x="591655" y="0"/>
                  </a:moveTo>
                  <a:cubicBezTo>
                    <a:pt x="806717" y="0"/>
                    <a:pt x="1010818" y="79324"/>
                    <a:pt x="1168591" y="221031"/>
                  </a:cubicBezTo>
                  <a:cubicBezTo>
                    <a:pt x="1181011" y="232194"/>
                    <a:pt x="1183310" y="250812"/>
                    <a:pt x="1173785" y="264528"/>
                  </a:cubicBezTo>
                  <a:lnTo>
                    <a:pt x="1173556" y="264846"/>
                  </a:lnTo>
                  <a:cubicBezTo>
                    <a:pt x="1162279" y="281115"/>
                    <a:pt x="1139330" y="283769"/>
                    <a:pt x="1124598" y="270548"/>
                  </a:cubicBezTo>
                  <a:cubicBezTo>
                    <a:pt x="978776" y="139560"/>
                    <a:pt x="790054" y="66091"/>
                    <a:pt x="591655" y="66091"/>
                  </a:cubicBezTo>
                  <a:cubicBezTo>
                    <a:pt x="393243" y="66091"/>
                    <a:pt x="204508" y="139560"/>
                    <a:pt x="58699" y="270548"/>
                  </a:cubicBezTo>
                  <a:cubicBezTo>
                    <a:pt x="43980" y="283782"/>
                    <a:pt x="21018" y="281127"/>
                    <a:pt x="9741" y="264859"/>
                  </a:cubicBezTo>
                  <a:lnTo>
                    <a:pt x="9512" y="264541"/>
                  </a:lnTo>
                  <a:cubicBezTo>
                    <a:pt x="0" y="250825"/>
                    <a:pt x="2286" y="232194"/>
                    <a:pt x="14706" y="221044"/>
                  </a:cubicBezTo>
                  <a:cubicBezTo>
                    <a:pt x="172491" y="79324"/>
                    <a:pt x="376593" y="0"/>
                    <a:pt x="59165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42">
              <a:extLst>
                <a:ext uri="{FF2B5EF4-FFF2-40B4-BE49-F238E27FC236}">
                  <a16:creationId xmlns:a16="http://schemas.microsoft.com/office/drawing/2014/main" xmlns="" id="{A868DC51-8679-478B-8FB0-9676438CEF5C}"/>
                </a:ext>
              </a:extLst>
            </p:cNvPr>
            <p:cNvSpPr/>
            <p:nvPr/>
          </p:nvSpPr>
          <p:spPr>
            <a:xfrm>
              <a:off x="1358571" y="0"/>
              <a:ext cx="1412075" cy="318122"/>
            </a:xfrm>
            <a:custGeom>
              <a:avLst/>
              <a:gdLst/>
              <a:ahLst/>
              <a:cxnLst/>
              <a:rect l="0" t="0" r="0" b="0"/>
              <a:pathLst>
                <a:path w="1412075" h="318122">
                  <a:moveTo>
                    <a:pt x="706044" y="0"/>
                  </a:moveTo>
                  <a:cubicBezTo>
                    <a:pt x="963257" y="0"/>
                    <a:pt x="1205611" y="91034"/>
                    <a:pt x="1396492" y="254902"/>
                  </a:cubicBezTo>
                  <a:cubicBezTo>
                    <a:pt x="1409408" y="266002"/>
                    <a:pt x="1412075" y="284950"/>
                    <a:pt x="1402360" y="298945"/>
                  </a:cubicBezTo>
                  <a:lnTo>
                    <a:pt x="1402182" y="299199"/>
                  </a:lnTo>
                  <a:cubicBezTo>
                    <a:pt x="1391069" y="315214"/>
                    <a:pt x="1368577" y="318122"/>
                    <a:pt x="1353795" y="305422"/>
                  </a:cubicBezTo>
                  <a:cubicBezTo>
                    <a:pt x="1174623" y="151587"/>
                    <a:pt x="947103" y="66065"/>
                    <a:pt x="706044" y="66065"/>
                  </a:cubicBezTo>
                  <a:cubicBezTo>
                    <a:pt x="464998" y="66065"/>
                    <a:pt x="237465" y="151587"/>
                    <a:pt x="58293" y="305422"/>
                  </a:cubicBezTo>
                  <a:cubicBezTo>
                    <a:pt x="43510" y="318122"/>
                    <a:pt x="21019" y="315214"/>
                    <a:pt x="9906" y="299212"/>
                  </a:cubicBezTo>
                  <a:lnTo>
                    <a:pt x="9716" y="298933"/>
                  </a:lnTo>
                  <a:cubicBezTo>
                    <a:pt x="0" y="284950"/>
                    <a:pt x="2667" y="265989"/>
                    <a:pt x="15596" y="254902"/>
                  </a:cubicBezTo>
                  <a:cubicBezTo>
                    <a:pt x="206477" y="91034"/>
                    <a:pt x="448831" y="0"/>
                    <a:pt x="70604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43">
              <a:extLst>
                <a:ext uri="{FF2B5EF4-FFF2-40B4-BE49-F238E27FC236}">
                  <a16:creationId xmlns:a16="http://schemas.microsoft.com/office/drawing/2014/main" xmlns="" id="{B4EAE364-E154-4EEB-979E-7B52BFB04148}"/>
                </a:ext>
              </a:extLst>
            </p:cNvPr>
            <p:cNvSpPr/>
            <p:nvPr/>
          </p:nvSpPr>
          <p:spPr>
            <a:xfrm>
              <a:off x="2124981" y="1129338"/>
              <a:ext cx="72835" cy="286106"/>
            </a:xfrm>
            <a:custGeom>
              <a:avLst/>
              <a:gdLst/>
              <a:ahLst/>
              <a:cxnLst/>
              <a:rect l="0" t="0" r="0" b="0"/>
              <a:pathLst>
                <a:path w="72835" h="286106">
                  <a:moveTo>
                    <a:pt x="21107" y="0"/>
                  </a:moveTo>
                  <a:lnTo>
                    <a:pt x="51727" y="0"/>
                  </a:lnTo>
                  <a:cubicBezTo>
                    <a:pt x="65443" y="0"/>
                    <a:pt x="72835" y="7391"/>
                    <a:pt x="72835" y="21107"/>
                  </a:cubicBezTo>
                  <a:lnTo>
                    <a:pt x="72835" y="264985"/>
                  </a:lnTo>
                  <a:cubicBezTo>
                    <a:pt x="72835" y="279235"/>
                    <a:pt x="65443" y="286106"/>
                    <a:pt x="51727" y="286106"/>
                  </a:cubicBezTo>
                  <a:lnTo>
                    <a:pt x="21107" y="286106"/>
                  </a:lnTo>
                  <a:cubicBezTo>
                    <a:pt x="7391" y="286106"/>
                    <a:pt x="0" y="279235"/>
                    <a:pt x="0" y="264985"/>
                  </a:cubicBezTo>
                  <a:lnTo>
                    <a:pt x="0" y="21107"/>
                  </a:lnTo>
                  <a:cubicBezTo>
                    <a:pt x="0" y="7391"/>
                    <a:pt x="7391" y="0"/>
                    <a:pt x="2110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44">
              <a:extLst>
                <a:ext uri="{FF2B5EF4-FFF2-40B4-BE49-F238E27FC236}">
                  <a16:creationId xmlns:a16="http://schemas.microsoft.com/office/drawing/2014/main" xmlns="" id="{AF2ADE86-F579-4417-8311-5B6F64E04E05}"/>
                </a:ext>
              </a:extLst>
            </p:cNvPr>
            <p:cNvSpPr/>
            <p:nvPr/>
          </p:nvSpPr>
          <p:spPr>
            <a:xfrm>
              <a:off x="1745738" y="868166"/>
              <a:ext cx="171793" cy="809015"/>
            </a:xfrm>
            <a:custGeom>
              <a:avLst/>
              <a:gdLst/>
              <a:ahLst/>
              <a:cxnLst/>
              <a:rect l="0" t="0" r="0" b="0"/>
              <a:pathLst>
                <a:path w="171793" h="809015">
                  <a:moveTo>
                    <a:pt x="0" y="0"/>
                  </a:moveTo>
                  <a:lnTo>
                    <a:pt x="171793" y="0"/>
                  </a:lnTo>
                  <a:lnTo>
                    <a:pt x="171793" y="193078"/>
                  </a:lnTo>
                  <a:lnTo>
                    <a:pt x="74663" y="193078"/>
                  </a:lnTo>
                  <a:cubicBezTo>
                    <a:pt x="69380" y="193078"/>
                    <a:pt x="66218" y="196240"/>
                    <a:pt x="66218" y="201524"/>
                  </a:cubicBezTo>
                  <a:lnTo>
                    <a:pt x="66218" y="254318"/>
                  </a:lnTo>
                  <a:cubicBezTo>
                    <a:pt x="66218" y="259588"/>
                    <a:pt x="69380" y="262750"/>
                    <a:pt x="74663" y="262750"/>
                  </a:cubicBezTo>
                  <a:lnTo>
                    <a:pt x="135890" y="262750"/>
                  </a:lnTo>
                  <a:lnTo>
                    <a:pt x="135890" y="606920"/>
                  </a:lnTo>
                  <a:cubicBezTo>
                    <a:pt x="135890" y="612724"/>
                    <a:pt x="139065" y="615366"/>
                    <a:pt x="144336" y="615366"/>
                  </a:cubicBezTo>
                  <a:lnTo>
                    <a:pt x="171793" y="615366"/>
                  </a:lnTo>
                  <a:lnTo>
                    <a:pt x="171793" y="809015"/>
                  </a:lnTo>
                  <a:lnTo>
                    <a:pt x="0" y="80901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45">
              <a:extLst>
                <a:ext uri="{FF2B5EF4-FFF2-40B4-BE49-F238E27FC236}">
                  <a16:creationId xmlns:a16="http://schemas.microsoft.com/office/drawing/2014/main" xmlns="" id="{33820AAA-D208-423D-B4A2-801D63689806}"/>
                </a:ext>
              </a:extLst>
            </p:cNvPr>
            <p:cNvSpPr/>
            <p:nvPr/>
          </p:nvSpPr>
          <p:spPr>
            <a:xfrm>
              <a:off x="1917530" y="868167"/>
              <a:ext cx="242810" cy="809015"/>
            </a:xfrm>
            <a:custGeom>
              <a:avLst/>
              <a:gdLst/>
              <a:ahLst/>
              <a:cxnLst/>
              <a:rect l="0" t="0" r="0" b="0"/>
              <a:pathLst>
                <a:path w="242811" h="809015">
                  <a:moveTo>
                    <a:pt x="0" y="0"/>
                  </a:moveTo>
                  <a:lnTo>
                    <a:pt x="242811" y="0"/>
                  </a:lnTo>
                  <a:lnTo>
                    <a:pt x="242811" y="193078"/>
                  </a:lnTo>
                  <a:lnTo>
                    <a:pt x="213246" y="193078"/>
                  </a:lnTo>
                  <a:cubicBezTo>
                    <a:pt x="163627" y="193078"/>
                    <a:pt x="137236" y="219481"/>
                    <a:pt x="137236" y="269088"/>
                  </a:cubicBezTo>
                  <a:lnTo>
                    <a:pt x="137236" y="539356"/>
                  </a:lnTo>
                  <a:cubicBezTo>
                    <a:pt x="137236" y="588975"/>
                    <a:pt x="163627" y="615366"/>
                    <a:pt x="213246" y="615366"/>
                  </a:cubicBezTo>
                  <a:lnTo>
                    <a:pt x="242811" y="615366"/>
                  </a:lnTo>
                  <a:lnTo>
                    <a:pt x="242811" y="809015"/>
                  </a:lnTo>
                  <a:lnTo>
                    <a:pt x="0" y="809015"/>
                  </a:lnTo>
                  <a:lnTo>
                    <a:pt x="0" y="615366"/>
                  </a:lnTo>
                  <a:lnTo>
                    <a:pt x="27445" y="615366"/>
                  </a:lnTo>
                  <a:cubicBezTo>
                    <a:pt x="33261" y="615366"/>
                    <a:pt x="35903" y="612724"/>
                    <a:pt x="35903" y="606920"/>
                  </a:cubicBezTo>
                  <a:lnTo>
                    <a:pt x="35903" y="262750"/>
                  </a:lnTo>
                  <a:lnTo>
                    <a:pt x="97130" y="262750"/>
                  </a:lnTo>
                  <a:cubicBezTo>
                    <a:pt x="102934" y="262750"/>
                    <a:pt x="105575" y="259588"/>
                    <a:pt x="105575" y="254318"/>
                  </a:cubicBezTo>
                  <a:lnTo>
                    <a:pt x="105575" y="201524"/>
                  </a:lnTo>
                  <a:cubicBezTo>
                    <a:pt x="105575" y="196240"/>
                    <a:pt x="102934" y="193078"/>
                    <a:pt x="97130" y="193078"/>
                  </a:cubicBezTo>
                  <a:lnTo>
                    <a:pt x="0" y="19307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46">
              <a:extLst>
                <a:ext uri="{FF2B5EF4-FFF2-40B4-BE49-F238E27FC236}">
                  <a16:creationId xmlns:a16="http://schemas.microsoft.com/office/drawing/2014/main" xmlns="" id="{15095B80-470C-48C1-AAE6-ED36837CA713}"/>
                </a:ext>
              </a:extLst>
            </p:cNvPr>
            <p:cNvSpPr/>
            <p:nvPr/>
          </p:nvSpPr>
          <p:spPr>
            <a:xfrm>
              <a:off x="2160342" y="868166"/>
              <a:ext cx="171793" cy="809015"/>
            </a:xfrm>
            <a:custGeom>
              <a:avLst/>
              <a:gdLst/>
              <a:ahLst/>
              <a:cxnLst/>
              <a:rect l="0" t="0" r="0" b="0"/>
              <a:pathLst>
                <a:path w="171793" h="809015">
                  <a:moveTo>
                    <a:pt x="0" y="0"/>
                  </a:moveTo>
                  <a:lnTo>
                    <a:pt x="171793" y="0"/>
                  </a:lnTo>
                  <a:lnTo>
                    <a:pt x="171793" y="809015"/>
                  </a:lnTo>
                  <a:lnTo>
                    <a:pt x="171768" y="809015"/>
                  </a:lnTo>
                  <a:lnTo>
                    <a:pt x="0" y="809015"/>
                  </a:lnTo>
                  <a:lnTo>
                    <a:pt x="0" y="615366"/>
                  </a:lnTo>
                  <a:lnTo>
                    <a:pt x="29566" y="615366"/>
                  </a:lnTo>
                  <a:cubicBezTo>
                    <a:pt x="79185" y="615366"/>
                    <a:pt x="105575" y="588975"/>
                    <a:pt x="105575" y="539356"/>
                  </a:cubicBezTo>
                  <a:lnTo>
                    <a:pt x="105575" y="269088"/>
                  </a:lnTo>
                  <a:cubicBezTo>
                    <a:pt x="105575" y="219481"/>
                    <a:pt x="79185" y="193078"/>
                    <a:pt x="29566" y="193078"/>
                  </a:cubicBezTo>
                  <a:lnTo>
                    <a:pt x="0" y="19307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47">
              <a:extLst>
                <a:ext uri="{FF2B5EF4-FFF2-40B4-BE49-F238E27FC236}">
                  <a16:creationId xmlns:a16="http://schemas.microsoft.com/office/drawing/2014/main" xmlns="" id="{ADD2F0E3-0022-4358-AE79-BCF48F1213C7}"/>
                </a:ext>
              </a:extLst>
            </p:cNvPr>
            <p:cNvSpPr/>
            <p:nvPr/>
          </p:nvSpPr>
          <p:spPr>
            <a:xfrm>
              <a:off x="1967588" y="1721015"/>
              <a:ext cx="142710" cy="88062"/>
            </a:xfrm>
            <a:custGeom>
              <a:avLst/>
              <a:gdLst/>
              <a:ahLst/>
              <a:cxnLst/>
              <a:rect l="0" t="0" r="0" b="0"/>
              <a:pathLst>
                <a:path w="142710" h="88062">
                  <a:moveTo>
                    <a:pt x="44031" y="0"/>
                  </a:moveTo>
                  <a:lnTo>
                    <a:pt x="98666" y="0"/>
                  </a:lnTo>
                  <a:cubicBezTo>
                    <a:pt x="122987" y="0"/>
                    <a:pt x="142710" y="19710"/>
                    <a:pt x="142710" y="44031"/>
                  </a:cubicBezTo>
                  <a:cubicBezTo>
                    <a:pt x="142710" y="68351"/>
                    <a:pt x="122987" y="88062"/>
                    <a:pt x="98666" y="88062"/>
                  </a:cubicBezTo>
                  <a:lnTo>
                    <a:pt x="44031" y="88062"/>
                  </a:lnTo>
                  <a:cubicBezTo>
                    <a:pt x="19710" y="88062"/>
                    <a:pt x="0" y="68351"/>
                    <a:pt x="0" y="44031"/>
                  </a:cubicBezTo>
                  <a:cubicBezTo>
                    <a:pt x="0" y="19710"/>
                    <a:pt x="19710" y="0"/>
                    <a:pt x="4403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48">
              <a:extLst>
                <a:ext uri="{FF2B5EF4-FFF2-40B4-BE49-F238E27FC236}">
                  <a16:creationId xmlns:a16="http://schemas.microsoft.com/office/drawing/2014/main" xmlns="" id="{F4CB987D-6483-4A67-8F88-8FD0CBE3DFFF}"/>
                </a:ext>
              </a:extLst>
            </p:cNvPr>
            <p:cNvSpPr/>
            <p:nvPr/>
          </p:nvSpPr>
          <p:spPr>
            <a:xfrm>
              <a:off x="1599183" y="711065"/>
              <a:ext cx="879513" cy="1222680"/>
            </a:xfrm>
            <a:custGeom>
              <a:avLst/>
              <a:gdLst/>
              <a:ahLst/>
              <a:cxnLst/>
              <a:rect l="0" t="0" r="0" b="0"/>
              <a:pathLst>
                <a:path w="879513" h="1222680">
                  <a:moveTo>
                    <a:pt x="181610" y="0"/>
                  </a:moveTo>
                  <a:lnTo>
                    <a:pt x="643230" y="0"/>
                  </a:lnTo>
                  <a:lnTo>
                    <a:pt x="643230" y="81636"/>
                  </a:lnTo>
                  <a:lnTo>
                    <a:pt x="181610" y="81636"/>
                  </a:lnTo>
                  <a:cubicBezTo>
                    <a:pt x="126492" y="81636"/>
                    <a:pt x="81636" y="126492"/>
                    <a:pt x="81636" y="181623"/>
                  </a:cubicBezTo>
                  <a:lnTo>
                    <a:pt x="81636" y="584733"/>
                  </a:lnTo>
                  <a:lnTo>
                    <a:pt x="81636" y="1041070"/>
                  </a:lnTo>
                  <a:cubicBezTo>
                    <a:pt x="81636" y="1096188"/>
                    <a:pt x="126505" y="1141044"/>
                    <a:pt x="181623" y="1141044"/>
                  </a:cubicBezTo>
                  <a:lnTo>
                    <a:pt x="697878" y="1141044"/>
                  </a:lnTo>
                  <a:cubicBezTo>
                    <a:pt x="753009" y="1141044"/>
                    <a:pt x="797865" y="1096188"/>
                    <a:pt x="797865" y="1041070"/>
                  </a:cubicBezTo>
                  <a:lnTo>
                    <a:pt x="797865" y="250952"/>
                  </a:lnTo>
                  <a:lnTo>
                    <a:pt x="879513" y="250952"/>
                  </a:lnTo>
                  <a:lnTo>
                    <a:pt x="879513" y="1041070"/>
                  </a:lnTo>
                  <a:cubicBezTo>
                    <a:pt x="879513" y="1141222"/>
                    <a:pt x="798043" y="1222680"/>
                    <a:pt x="697891" y="1222680"/>
                  </a:cubicBezTo>
                  <a:lnTo>
                    <a:pt x="181610" y="1222680"/>
                  </a:lnTo>
                  <a:cubicBezTo>
                    <a:pt x="81471" y="1222680"/>
                    <a:pt x="0" y="1141222"/>
                    <a:pt x="0" y="1041070"/>
                  </a:cubicBezTo>
                  <a:lnTo>
                    <a:pt x="0" y="181623"/>
                  </a:lnTo>
                  <a:cubicBezTo>
                    <a:pt x="0" y="81471"/>
                    <a:pt x="81471" y="0"/>
                    <a:pt x="18161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hape 49">
              <a:extLst>
                <a:ext uri="{FF2B5EF4-FFF2-40B4-BE49-F238E27FC236}">
                  <a16:creationId xmlns:a16="http://schemas.microsoft.com/office/drawing/2014/main" xmlns="" id="{52AA0C6C-BA6C-44FF-9436-B39A611415E2}"/>
                </a:ext>
              </a:extLst>
            </p:cNvPr>
            <p:cNvSpPr/>
            <p:nvPr/>
          </p:nvSpPr>
          <p:spPr>
            <a:xfrm>
              <a:off x="2692785" y="929902"/>
              <a:ext cx="398374" cy="796747"/>
            </a:xfrm>
            <a:custGeom>
              <a:avLst/>
              <a:gdLst/>
              <a:ahLst/>
              <a:cxnLst/>
              <a:rect l="0" t="0" r="0" b="0"/>
              <a:pathLst>
                <a:path w="398374" h="796747">
                  <a:moveTo>
                    <a:pt x="15939" y="0"/>
                  </a:moveTo>
                  <a:lnTo>
                    <a:pt x="382435" y="0"/>
                  </a:lnTo>
                  <a:cubicBezTo>
                    <a:pt x="393395" y="0"/>
                    <a:pt x="398374" y="5982"/>
                    <a:pt x="398374" y="15926"/>
                  </a:cubicBezTo>
                  <a:lnTo>
                    <a:pt x="398374" y="115532"/>
                  </a:lnTo>
                  <a:cubicBezTo>
                    <a:pt x="398374" y="125489"/>
                    <a:pt x="393395" y="131458"/>
                    <a:pt x="382435" y="131458"/>
                  </a:cubicBezTo>
                  <a:lnTo>
                    <a:pt x="266903" y="131458"/>
                  </a:lnTo>
                  <a:lnTo>
                    <a:pt x="266903" y="780809"/>
                  </a:lnTo>
                  <a:cubicBezTo>
                    <a:pt x="266903" y="791769"/>
                    <a:pt x="261938" y="796747"/>
                    <a:pt x="250965" y="796747"/>
                  </a:cubicBezTo>
                  <a:lnTo>
                    <a:pt x="147396" y="796747"/>
                  </a:lnTo>
                  <a:cubicBezTo>
                    <a:pt x="137439" y="796747"/>
                    <a:pt x="131458" y="791769"/>
                    <a:pt x="131458" y="780809"/>
                  </a:cubicBezTo>
                  <a:lnTo>
                    <a:pt x="131458" y="131458"/>
                  </a:lnTo>
                  <a:lnTo>
                    <a:pt x="15939" y="131458"/>
                  </a:lnTo>
                  <a:cubicBezTo>
                    <a:pt x="5969" y="131458"/>
                    <a:pt x="0" y="125489"/>
                    <a:pt x="0" y="115532"/>
                  </a:cubicBezTo>
                  <a:lnTo>
                    <a:pt x="0" y="15926"/>
                  </a:lnTo>
                  <a:cubicBezTo>
                    <a:pt x="0" y="5982"/>
                    <a:pt x="5969" y="0"/>
                    <a:pt x="1593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Shape 50">
              <a:extLst>
                <a:ext uri="{FF2B5EF4-FFF2-40B4-BE49-F238E27FC236}">
                  <a16:creationId xmlns:a16="http://schemas.microsoft.com/office/drawing/2014/main" xmlns="" id="{14AD264D-2F03-45D8-8442-7C50D33CDCEE}"/>
                </a:ext>
              </a:extLst>
            </p:cNvPr>
            <p:cNvSpPr/>
            <p:nvPr/>
          </p:nvSpPr>
          <p:spPr>
            <a:xfrm>
              <a:off x="3170814" y="929897"/>
              <a:ext cx="204667" cy="796747"/>
            </a:xfrm>
            <a:custGeom>
              <a:avLst/>
              <a:gdLst/>
              <a:ahLst/>
              <a:cxnLst/>
              <a:rect l="0" t="0" r="0" b="0"/>
              <a:pathLst>
                <a:path w="204667" h="796747">
                  <a:moveTo>
                    <a:pt x="15939" y="0"/>
                  </a:moveTo>
                  <a:lnTo>
                    <a:pt x="204667" y="0"/>
                  </a:lnTo>
                  <a:lnTo>
                    <a:pt x="204667" y="131458"/>
                  </a:lnTo>
                  <a:lnTo>
                    <a:pt x="135446" y="131458"/>
                  </a:lnTo>
                  <a:lnTo>
                    <a:pt x="135446" y="398374"/>
                  </a:lnTo>
                  <a:lnTo>
                    <a:pt x="204667" y="398374"/>
                  </a:lnTo>
                  <a:lnTo>
                    <a:pt x="204667" y="531745"/>
                  </a:lnTo>
                  <a:lnTo>
                    <a:pt x="204165" y="529844"/>
                  </a:lnTo>
                  <a:lnTo>
                    <a:pt x="135446" y="529844"/>
                  </a:lnTo>
                  <a:lnTo>
                    <a:pt x="135446" y="780809"/>
                  </a:lnTo>
                  <a:cubicBezTo>
                    <a:pt x="135446" y="790766"/>
                    <a:pt x="129477" y="796747"/>
                    <a:pt x="119507" y="796747"/>
                  </a:cubicBezTo>
                  <a:lnTo>
                    <a:pt x="15939" y="796747"/>
                  </a:lnTo>
                  <a:cubicBezTo>
                    <a:pt x="5982" y="796747"/>
                    <a:pt x="0" y="790766"/>
                    <a:pt x="0" y="780809"/>
                  </a:cubicBezTo>
                  <a:lnTo>
                    <a:pt x="0" y="15939"/>
                  </a:lnTo>
                  <a:cubicBezTo>
                    <a:pt x="0" y="5982"/>
                    <a:pt x="5982" y="0"/>
                    <a:pt x="1593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51">
              <a:extLst>
                <a:ext uri="{FF2B5EF4-FFF2-40B4-BE49-F238E27FC236}">
                  <a16:creationId xmlns:a16="http://schemas.microsoft.com/office/drawing/2014/main" xmlns="" id="{CCE60B5F-B979-4E2E-80C2-6B76A41E190E}"/>
                </a:ext>
              </a:extLst>
            </p:cNvPr>
            <p:cNvSpPr/>
            <p:nvPr/>
          </p:nvSpPr>
          <p:spPr>
            <a:xfrm>
              <a:off x="3375481" y="929897"/>
              <a:ext cx="204667" cy="796747"/>
            </a:xfrm>
            <a:custGeom>
              <a:avLst/>
              <a:gdLst/>
              <a:ahLst/>
              <a:cxnLst/>
              <a:rect l="0" t="0" r="0" b="0"/>
              <a:pathLst>
                <a:path w="204667" h="796747">
                  <a:moveTo>
                    <a:pt x="0" y="0"/>
                  </a:moveTo>
                  <a:lnTo>
                    <a:pt x="61246" y="0"/>
                  </a:lnTo>
                  <a:cubicBezTo>
                    <a:pt x="154870" y="0"/>
                    <a:pt x="204667" y="49809"/>
                    <a:pt x="204667" y="143409"/>
                  </a:cubicBezTo>
                  <a:lnTo>
                    <a:pt x="204667" y="386423"/>
                  </a:lnTo>
                  <a:cubicBezTo>
                    <a:pt x="204667" y="453149"/>
                    <a:pt x="179762" y="496976"/>
                    <a:pt x="131959" y="517893"/>
                  </a:cubicBezTo>
                  <a:lnTo>
                    <a:pt x="200679" y="778815"/>
                  </a:lnTo>
                  <a:cubicBezTo>
                    <a:pt x="203676" y="790766"/>
                    <a:pt x="197695" y="796747"/>
                    <a:pt x="186735" y="796747"/>
                  </a:cubicBezTo>
                  <a:lnTo>
                    <a:pt x="83153" y="796747"/>
                  </a:lnTo>
                  <a:cubicBezTo>
                    <a:pt x="73197" y="796747"/>
                    <a:pt x="68231" y="791782"/>
                    <a:pt x="66224" y="782815"/>
                  </a:cubicBezTo>
                  <a:lnTo>
                    <a:pt x="0" y="531745"/>
                  </a:lnTo>
                  <a:lnTo>
                    <a:pt x="0" y="398374"/>
                  </a:lnTo>
                  <a:lnTo>
                    <a:pt x="29382" y="398374"/>
                  </a:lnTo>
                  <a:cubicBezTo>
                    <a:pt x="55277" y="398374"/>
                    <a:pt x="69221" y="384429"/>
                    <a:pt x="69221" y="358534"/>
                  </a:cubicBezTo>
                  <a:lnTo>
                    <a:pt x="69221" y="171298"/>
                  </a:lnTo>
                  <a:cubicBezTo>
                    <a:pt x="69221" y="145415"/>
                    <a:pt x="55277" y="131458"/>
                    <a:pt x="29382" y="131458"/>
                  </a:cubicBezTo>
                  <a:lnTo>
                    <a:pt x="0" y="13145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Shape 52">
              <a:extLst>
                <a:ext uri="{FF2B5EF4-FFF2-40B4-BE49-F238E27FC236}">
                  <a16:creationId xmlns:a16="http://schemas.microsoft.com/office/drawing/2014/main" xmlns="" id="{1C3AEC78-9252-47B2-978B-FDF87CF04243}"/>
                </a:ext>
              </a:extLst>
            </p:cNvPr>
            <p:cNvSpPr/>
            <p:nvPr/>
          </p:nvSpPr>
          <p:spPr>
            <a:xfrm>
              <a:off x="3679711" y="929897"/>
              <a:ext cx="397383" cy="796747"/>
            </a:xfrm>
            <a:custGeom>
              <a:avLst/>
              <a:gdLst/>
              <a:ahLst/>
              <a:cxnLst/>
              <a:rect l="0" t="0" r="0" b="0"/>
              <a:pathLst>
                <a:path w="397383" h="796747">
                  <a:moveTo>
                    <a:pt x="14948" y="0"/>
                  </a:moveTo>
                  <a:lnTo>
                    <a:pt x="381445" y="0"/>
                  </a:lnTo>
                  <a:cubicBezTo>
                    <a:pt x="393395" y="0"/>
                    <a:pt x="397383" y="5982"/>
                    <a:pt x="397383" y="15938"/>
                  </a:cubicBezTo>
                  <a:lnTo>
                    <a:pt x="397383" y="115532"/>
                  </a:lnTo>
                  <a:cubicBezTo>
                    <a:pt x="397383" y="125501"/>
                    <a:pt x="393395" y="132461"/>
                    <a:pt x="381445" y="132461"/>
                  </a:cubicBezTo>
                  <a:lnTo>
                    <a:pt x="132461" y="132461"/>
                  </a:lnTo>
                  <a:lnTo>
                    <a:pt x="132461" y="331648"/>
                  </a:lnTo>
                  <a:lnTo>
                    <a:pt x="322682" y="331648"/>
                  </a:lnTo>
                  <a:cubicBezTo>
                    <a:pt x="332639" y="331648"/>
                    <a:pt x="338620" y="337630"/>
                    <a:pt x="338620" y="348577"/>
                  </a:cubicBezTo>
                  <a:lnTo>
                    <a:pt x="338620" y="447180"/>
                  </a:lnTo>
                  <a:cubicBezTo>
                    <a:pt x="338620" y="458127"/>
                    <a:pt x="332639" y="464121"/>
                    <a:pt x="322682" y="464121"/>
                  </a:cubicBezTo>
                  <a:lnTo>
                    <a:pt x="132461" y="464121"/>
                  </a:lnTo>
                  <a:lnTo>
                    <a:pt x="132461" y="665302"/>
                  </a:lnTo>
                  <a:lnTo>
                    <a:pt x="381445" y="665302"/>
                  </a:lnTo>
                  <a:cubicBezTo>
                    <a:pt x="393395" y="665302"/>
                    <a:pt x="397383" y="670268"/>
                    <a:pt x="397383" y="681215"/>
                  </a:cubicBezTo>
                  <a:lnTo>
                    <a:pt x="397383" y="780809"/>
                  </a:lnTo>
                  <a:cubicBezTo>
                    <a:pt x="397383" y="790766"/>
                    <a:pt x="393395" y="796747"/>
                    <a:pt x="381445" y="796747"/>
                  </a:cubicBezTo>
                  <a:lnTo>
                    <a:pt x="14948" y="796747"/>
                  </a:lnTo>
                  <a:cubicBezTo>
                    <a:pt x="5982" y="796747"/>
                    <a:pt x="0" y="790766"/>
                    <a:pt x="0" y="780809"/>
                  </a:cubicBezTo>
                  <a:lnTo>
                    <a:pt x="0" y="15938"/>
                  </a:lnTo>
                  <a:cubicBezTo>
                    <a:pt x="0" y="5982"/>
                    <a:pt x="5982" y="0"/>
                    <a:pt x="1494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53">
              <a:extLst>
                <a:ext uri="{FF2B5EF4-FFF2-40B4-BE49-F238E27FC236}">
                  <a16:creationId xmlns:a16="http://schemas.microsoft.com/office/drawing/2014/main" xmlns="" id="{17B137FB-C7DB-4CB9-9DD3-321AB261A6FF}"/>
                </a:ext>
              </a:extLst>
            </p:cNvPr>
            <p:cNvSpPr/>
            <p:nvPr/>
          </p:nvSpPr>
          <p:spPr>
            <a:xfrm>
              <a:off x="4134839" y="929903"/>
              <a:ext cx="253962" cy="796747"/>
            </a:xfrm>
            <a:custGeom>
              <a:avLst/>
              <a:gdLst/>
              <a:ahLst/>
              <a:cxnLst/>
              <a:rect l="0" t="0" r="0" b="0"/>
              <a:pathLst>
                <a:path w="253962" h="796747">
                  <a:moveTo>
                    <a:pt x="185242" y="0"/>
                  </a:moveTo>
                  <a:lnTo>
                    <a:pt x="253962" y="0"/>
                  </a:lnTo>
                  <a:lnTo>
                    <a:pt x="253962" y="174282"/>
                  </a:lnTo>
                  <a:lnTo>
                    <a:pt x="190221" y="521868"/>
                  </a:lnTo>
                  <a:lnTo>
                    <a:pt x="253962" y="521868"/>
                  </a:lnTo>
                  <a:lnTo>
                    <a:pt x="253962" y="637400"/>
                  </a:lnTo>
                  <a:lnTo>
                    <a:pt x="165329" y="637400"/>
                  </a:lnTo>
                  <a:lnTo>
                    <a:pt x="138430" y="782803"/>
                  </a:lnTo>
                  <a:cubicBezTo>
                    <a:pt x="136449" y="791769"/>
                    <a:pt x="131458" y="796747"/>
                    <a:pt x="122492" y="796747"/>
                  </a:cubicBezTo>
                  <a:lnTo>
                    <a:pt x="15926" y="796747"/>
                  </a:lnTo>
                  <a:cubicBezTo>
                    <a:pt x="4978" y="796747"/>
                    <a:pt x="0" y="790766"/>
                    <a:pt x="2985" y="779818"/>
                  </a:cubicBezTo>
                  <a:lnTo>
                    <a:pt x="168313" y="13945"/>
                  </a:lnTo>
                  <a:cubicBezTo>
                    <a:pt x="170307" y="3975"/>
                    <a:pt x="176276" y="0"/>
                    <a:pt x="18524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54">
              <a:extLst>
                <a:ext uri="{FF2B5EF4-FFF2-40B4-BE49-F238E27FC236}">
                  <a16:creationId xmlns:a16="http://schemas.microsoft.com/office/drawing/2014/main" xmlns="" id="{40AE60A4-02D4-409A-9620-381946E840FA}"/>
                </a:ext>
              </a:extLst>
            </p:cNvPr>
            <p:cNvSpPr/>
            <p:nvPr/>
          </p:nvSpPr>
          <p:spPr>
            <a:xfrm>
              <a:off x="4388801" y="929903"/>
              <a:ext cx="253962" cy="796747"/>
            </a:xfrm>
            <a:custGeom>
              <a:avLst/>
              <a:gdLst/>
              <a:ahLst/>
              <a:cxnLst/>
              <a:rect l="0" t="0" r="0" b="0"/>
              <a:pathLst>
                <a:path w="253962" h="796747">
                  <a:moveTo>
                    <a:pt x="0" y="0"/>
                  </a:moveTo>
                  <a:lnTo>
                    <a:pt x="69710" y="0"/>
                  </a:lnTo>
                  <a:cubicBezTo>
                    <a:pt x="78677" y="0"/>
                    <a:pt x="84658" y="3975"/>
                    <a:pt x="86639" y="13945"/>
                  </a:cubicBezTo>
                  <a:lnTo>
                    <a:pt x="251968" y="779818"/>
                  </a:lnTo>
                  <a:cubicBezTo>
                    <a:pt x="253962" y="790766"/>
                    <a:pt x="249974" y="796747"/>
                    <a:pt x="238023" y="796747"/>
                  </a:cubicBezTo>
                  <a:lnTo>
                    <a:pt x="132461" y="796747"/>
                  </a:lnTo>
                  <a:cubicBezTo>
                    <a:pt x="123495" y="796747"/>
                    <a:pt x="118516" y="791769"/>
                    <a:pt x="116522" y="782803"/>
                  </a:cubicBezTo>
                  <a:lnTo>
                    <a:pt x="88633" y="637400"/>
                  </a:lnTo>
                  <a:lnTo>
                    <a:pt x="0" y="637400"/>
                  </a:lnTo>
                  <a:lnTo>
                    <a:pt x="0" y="521868"/>
                  </a:lnTo>
                  <a:lnTo>
                    <a:pt x="63741" y="521868"/>
                  </a:lnTo>
                  <a:lnTo>
                    <a:pt x="0" y="17428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55">
              <a:extLst>
                <a:ext uri="{FF2B5EF4-FFF2-40B4-BE49-F238E27FC236}">
                  <a16:creationId xmlns:a16="http://schemas.microsoft.com/office/drawing/2014/main" xmlns="" id="{E30EFB6C-B0FA-43AF-AF71-A0111CCE34C1}"/>
                </a:ext>
              </a:extLst>
            </p:cNvPr>
            <p:cNvSpPr/>
            <p:nvPr/>
          </p:nvSpPr>
          <p:spPr>
            <a:xfrm>
              <a:off x="4630825" y="929902"/>
              <a:ext cx="398374" cy="796747"/>
            </a:xfrm>
            <a:custGeom>
              <a:avLst/>
              <a:gdLst/>
              <a:ahLst/>
              <a:cxnLst/>
              <a:rect l="0" t="0" r="0" b="0"/>
              <a:pathLst>
                <a:path w="398374" h="796747">
                  <a:moveTo>
                    <a:pt x="15939" y="0"/>
                  </a:moveTo>
                  <a:lnTo>
                    <a:pt x="382435" y="0"/>
                  </a:lnTo>
                  <a:cubicBezTo>
                    <a:pt x="393383" y="0"/>
                    <a:pt x="398374" y="5982"/>
                    <a:pt x="398374" y="15926"/>
                  </a:cubicBezTo>
                  <a:lnTo>
                    <a:pt x="398374" y="115532"/>
                  </a:lnTo>
                  <a:cubicBezTo>
                    <a:pt x="398374" y="125489"/>
                    <a:pt x="393383" y="131458"/>
                    <a:pt x="382435" y="131458"/>
                  </a:cubicBezTo>
                  <a:lnTo>
                    <a:pt x="266903" y="131458"/>
                  </a:lnTo>
                  <a:lnTo>
                    <a:pt x="266903" y="780809"/>
                  </a:lnTo>
                  <a:cubicBezTo>
                    <a:pt x="266903" y="791769"/>
                    <a:pt x="261925" y="796747"/>
                    <a:pt x="250965" y="796747"/>
                  </a:cubicBezTo>
                  <a:lnTo>
                    <a:pt x="147384" y="796747"/>
                  </a:lnTo>
                  <a:cubicBezTo>
                    <a:pt x="137427" y="796747"/>
                    <a:pt x="131445" y="791769"/>
                    <a:pt x="131445" y="780809"/>
                  </a:cubicBezTo>
                  <a:lnTo>
                    <a:pt x="131445" y="131458"/>
                  </a:lnTo>
                  <a:lnTo>
                    <a:pt x="15939" y="131458"/>
                  </a:lnTo>
                  <a:cubicBezTo>
                    <a:pt x="5969" y="131458"/>
                    <a:pt x="0" y="125489"/>
                    <a:pt x="0" y="115532"/>
                  </a:cubicBezTo>
                  <a:lnTo>
                    <a:pt x="0" y="15926"/>
                  </a:lnTo>
                  <a:cubicBezTo>
                    <a:pt x="0" y="5982"/>
                    <a:pt x="5969" y="0"/>
                    <a:pt x="1593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56">
              <a:extLst>
                <a:ext uri="{FF2B5EF4-FFF2-40B4-BE49-F238E27FC236}">
                  <a16:creationId xmlns:a16="http://schemas.microsoft.com/office/drawing/2014/main" xmlns="" id="{62DB2346-2F14-48A7-AEBE-60A19077B0A5}"/>
                </a:ext>
              </a:extLst>
            </p:cNvPr>
            <p:cNvSpPr/>
            <p:nvPr/>
          </p:nvSpPr>
          <p:spPr>
            <a:xfrm>
              <a:off x="1591556" y="400228"/>
              <a:ext cx="792950" cy="246418"/>
            </a:xfrm>
            <a:custGeom>
              <a:avLst/>
              <a:gdLst/>
              <a:ahLst/>
              <a:cxnLst/>
              <a:rect l="0" t="0" r="0" b="0"/>
              <a:pathLst>
                <a:path w="792950" h="246418">
                  <a:moveTo>
                    <a:pt x="473062" y="0"/>
                  </a:moveTo>
                  <a:cubicBezTo>
                    <a:pt x="579933" y="0"/>
                    <a:pt x="668998" y="22377"/>
                    <a:pt x="762292" y="70752"/>
                  </a:cubicBezTo>
                  <a:cubicBezTo>
                    <a:pt x="792950" y="86652"/>
                    <a:pt x="781558" y="133071"/>
                    <a:pt x="747014" y="133071"/>
                  </a:cubicBezTo>
                  <a:cubicBezTo>
                    <a:pt x="741706" y="133071"/>
                    <a:pt x="736486" y="131750"/>
                    <a:pt x="731774" y="129311"/>
                  </a:cubicBezTo>
                  <a:cubicBezTo>
                    <a:pt x="647687" y="85827"/>
                    <a:pt x="568947" y="66065"/>
                    <a:pt x="473062" y="66065"/>
                  </a:cubicBezTo>
                  <a:cubicBezTo>
                    <a:pt x="319303" y="66065"/>
                    <a:pt x="170460" y="126441"/>
                    <a:pt x="59474" y="232778"/>
                  </a:cubicBezTo>
                  <a:cubicBezTo>
                    <a:pt x="45238" y="246418"/>
                    <a:pt x="22212" y="244983"/>
                    <a:pt x="10135" y="228803"/>
                  </a:cubicBezTo>
                  <a:cubicBezTo>
                    <a:pt x="0" y="215240"/>
                    <a:pt x="2553" y="196025"/>
                    <a:pt x="14796" y="184328"/>
                  </a:cubicBezTo>
                  <a:cubicBezTo>
                    <a:pt x="137922" y="66726"/>
                    <a:pt x="302247" y="0"/>
                    <a:pt x="47306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57">
              <a:extLst>
                <a:ext uri="{FF2B5EF4-FFF2-40B4-BE49-F238E27FC236}">
                  <a16:creationId xmlns:a16="http://schemas.microsoft.com/office/drawing/2014/main" xmlns="" id="{875E5AE0-7782-46DF-887A-67BAAC41BA2C}"/>
                </a:ext>
              </a:extLst>
            </p:cNvPr>
            <p:cNvSpPr/>
            <p:nvPr/>
          </p:nvSpPr>
          <p:spPr>
            <a:xfrm>
              <a:off x="2282014" y="551447"/>
              <a:ext cx="370510" cy="370510"/>
            </a:xfrm>
            <a:custGeom>
              <a:avLst/>
              <a:gdLst/>
              <a:ahLst/>
              <a:cxnLst/>
              <a:rect l="0" t="0" r="0" b="0"/>
              <a:pathLst>
                <a:path w="370510" h="370510">
                  <a:moveTo>
                    <a:pt x="120244" y="0"/>
                  </a:moveTo>
                  <a:lnTo>
                    <a:pt x="250266" y="0"/>
                  </a:lnTo>
                  <a:lnTo>
                    <a:pt x="250266" y="120244"/>
                  </a:lnTo>
                  <a:lnTo>
                    <a:pt x="370510" y="120244"/>
                  </a:lnTo>
                  <a:lnTo>
                    <a:pt x="370510" y="250266"/>
                  </a:lnTo>
                  <a:lnTo>
                    <a:pt x="250266" y="250266"/>
                  </a:lnTo>
                  <a:lnTo>
                    <a:pt x="250266" y="370510"/>
                  </a:lnTo>
                  <a:lnTo>
                    <a:pt x="120244" y="370510"/>
                  </a:lnTo>
                  <a:lnTo>
                    <a:pt x="120244" y="250266"/>
                  </a:lnTo>
                  <a:lnTo>
                    <a:pt x="0" y="250266"/>
                  </a:lnTo>
                  <a:lnTo>
                    <a:pt x="0" y="120244"/>
                  </a:lnTo>
                  <a:lnTo>
                    <a:pt x="120244" y="120244"/>
                  </a:lnTo>
                  <a:lnTo>
                    <a:pt x="12024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A22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516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8661</TotalTime>
  <Words>833</Words>
  <Application>Microsoft Office PowerPoint</Application>
  <PresentationFormat>Widescreen</PresentationFormat>
  <Paragraphs>162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Corbel</vt:lpstr>
      <vt:lpstr>Parallax</vt:lpstr>
      <vt:lpstr>OCCUPATIONAL TELEMEDICNE</vt:lpstr>
      <vt:lpstr>Agenda</vt:lpstr>
      <vt:lpstr>PowerPoint Presentation</vt:lpstr>
      <vt:lpstr>PowerPoint Presentation</vt:lpstr>
      <vt:lpstr>PowerPoint Presentation</vt:lpstr>
      <vt:lpstr>PowerPoint Presentation</vt:lpstr>
      <vt:lpstr>PRIZE QUESTION</vt:lpstr>
      <vt:lpstr>PowerPoint Presentation</vt:lpstr>
      <vt:lpstr>WHAT’S APPROPRIATE FOR VIRTUAL TREATMENT?</vt:lpstr>
      <vt:lpstr>As a Telemedicine Provider</vt:lpstr>
      <vt:lpstr>What happens in the Emergency Department…</vt:lpstr>
      <vt:lpstr>By eliminating the ED visit, Telemedicine can help the employee and employer:</vt:lpstr>
      <vt:lpstr>What about the Walk In Clinic?</vt:lpstr>
      <vt:lpstr>PRIZE QUESTION</vt:lpstr>
      <vt:lpstr>The consistent Worker’s Compensation appropriate care management provided by a good Occupational Telemedicine Provider can help injured workers and employers avoid the risks associated with ED and Walk In Clinic Visits</vt:lpstr>
      <vt:lpstr>Occupational Telemedicine benefits for the injured worker</vt:lpstr>
      <vt:lpstr>Occupational Telemedicine benefits for the employer</vt:lpstr>
      <vt:lpstr>The Future Appears Bright</vt:lpstr>
      <vt:lpstr>PowerPoint Presentation</vt:lpstr>
      <vt:lpstr>Interactive Discussion!  Questions?  Live “Virtual” Demonstrations!  Grand Prize Drawing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Lucinda Price</dc:creator>
  <cp:lastModifiedBy>Grant Davis</cp:lastModifiedBy>
  <cp:revision>98</cp:revision>
  <cp:lastPrinted>2018-05-14T03:30:58Z</cp:lastPrinted>
  <dcterms:created xsi:type="dcterms:W3CDTF">2018-05-07T14:59:30Z</dcterms:created>
  <dcterms:modified xsi:type="dcterms:W3CDTF">2019-04-17T23:11:46Z</dcterms:modified>
</cp:coreProperties>
</file>